
<file path=[Content_Types].xml><?xml version="1.0" encoding="utf-8"?>
<Types xmlns="http://schemas.openxmlformats.org/package/2006/content-types">
  <Default Extension="jfif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56" r:id="rId2"/>
    <p:sldId id="306" r:id="rId3"/>
    <p:sldId id="677" r:id="rId4"/>
    <p:sldId id="530" r:id="rId5"/>
    <p:sldId id="679" r:id="rId6"/>
    <p:sldId id="678" r:id="rId7"/>
    <p:sldId id="680" r:id="rId8"/>
    <p:sldId id="681" r:id="rId9"/>
    <p:sldId id="682" r:id="rId10"/>
    <p:sldId id="683" r:id="rId11"/>
    <p:sldId id="828" r:id="rId12"/>
    <p:sldId id="829" r:id="rId13"/>
    <p:sldId id="684" r:id="rId14"/>
    <p:sldId id="685" r:id="rId15"/>
    <p:sldId id="686" r:id="rId16"/>
    <p:sldId id="687" r:id="rId17"/>
    <p:sldId id="688" r:id="rId18"/>
    <p:sldId id="689" r:id="rId19"/>
    <p:sldId id="690" r:id="rId20"/>
    <p:sldId id="691" r:id="rId21"/>
    <p:sldId id="692" r:id="rId22"/>
    <p:sldId id="695" r:id="rId23"/>
    <p:sldId id="696" r:id="rId24"/>
    <p:sldId id="698" r:id="rId25"/>
    <p:sldId id="697" r:id="rId26"/>
    <p:sldId id="699" r:id="rId27"/>
    <p:sldId id="700" r:id="rId28"/>
    <p:sldId id="701" r:id="rId29"/>
    <p:sldId id="693" r:id="rId30"/>
    <p:sldId id="702" r:id="rId31"/>
    <p:sldId id="703" r:id="rId32"/>
    <p:sldId id="705" r:id="rId33"/>
    <p:sldId id="704" r:id="rId34"/>
    <p:sldId id="707" r:id="rId35"/>
    <p:sldId id="708" r:id="rId36"/>
    <p:sldId id="710" r:id="rId37"/>
    <p:sldId id="711" r:id="rId38"/>
    <p:sldId id="706" r:id="rId39"/>
    <p:sldId id="712" r:id="rId40"/>
    <p:sldId id="713" r:id="rId41"/>
    <p:sldId id="714" r:id="rId42"/>
    <p:sldId id="715" r:id="rId43"/>
    <p:sldId id="709" r:id="rId44"/>
    <p:sldId id="716" r:id="rId45"/>
    <p:sldId id="718" r:id="rId46"/>
    <p:sldId id="719" r:id="rId47"/>
    <p:sldId id="717" r:id="rId48"/>
    <p:sldId id="720" r:id="rId49"/>
    <p:sldId id="721" r:id="rId50"/>
    <p:sldId id="722" r:id="rId51"/>
    <p:sldId id="723" r:id="rId52"/>
    <p:sldId id="724" r:id="rId53"/>
    <p:sldId id="725" r:id="rId54"/>
    <p:sldId id="726" r:id="rId55"/>
    <p:sldId id="727" r:id="rId56"/>
    <p:sldId id="728" r:id="rId57"/>
    <p:sldId id="729" r:id="rId58"/>
    <p:sldId id="744" r:id="rId59"/>
    <p:sldId id="745" r:id="rId60"/>
    <p:sldId id="739" r:id="rId61"/>
    <p:sldId id="740" r:id="rId62"/>
    <p:sldId id="735" r:id="rId63"/>
    <p:sldId id="756" r:id="rId64"/>
    <p:sldId id="825" r:id="rId65"/>
    <p:sldId id="822" r:id="rId66"/>
    <p:sldId id="757" r:id="rId67"/>
    <p:sldId id="758" r:id="rId68"/>
    <p:sldId id="759" r:id="rId69"/>
    <p:sldId id="826" r:id="rId70"/>
    <p:sldId id="760" r:id="rId71"/>
    <p:sldId id="823" r:id="rId72"/>
    <p:sldId id="762" r:id="rId73"/>
    <p:sldId id="763" r:id="rId74"/>
    <p:sldId id="764" r:id="rId75"/>
    <p:sldId id="827" r:id="rId76"/>
    <p:sldId id="761" r:id="rId77"/>
    <p:sldId id="824" r:id="rId78"/>
    <p:sldId id="765" r:id="rId79"/>
    <p:sldId id="766" r:id="rId80"/>
    <p:sldId id="767" r:id="rId81"/>
    <p:sldId id="768" r:id="rId82"/>
    <p:sldId id="769" r:id="rId83"/>
    <p:sldId id="741" r:id="rId84"/>
    <p:sldId id="742" r:id="rId85"/>
    <p:sldId id="743" r:id="rId86"/>
    <p:sldId id="755" r:id="rId87"/>
    <p:sldId id="738" r:id="rId88"/>
    <p:sldId id="753" r:id="rId89"/>
    <p:sldId id="749" r:id="rId90"/>
    <p:sldId id="750" r:id="rId91"/>
    <p:sldId id="751" r:id="rId92"/>
    <p:sldId id="752" r:id="rId93"/>
    <p:sldId id="770" r:id="rId94"/>
    <p:sldId id="771" r:id="rId95"/>
    <p:sldId id="831" r:id="rId96"/>
    <p:sldId id="772" r:id="rId97"/>
    <p:sldId id="773" r:id="rId98"/>
    <p:sldId id="830" r:id="rId99"/>
    <p:sldId id="774" r:id="rId100"/>
    <p:sldId id="775" r:id="rId101"/>
    <p:sldId id="776" r:id="rId102"/>
    <p:sldId id="777" r:id="rId103"/>
    <p:sldId id="778" r:id="rId104"/>
    <p:sldId id="780" r:id="rId105"/>
    <p:sldId id="817" r:id="rId106"/>
    <p:sldId id="781" r:id="rId107"/>
    <p:sldId id="783" r:id="rId108"/>
    <p:sldId id="782" r:id="rId109"/>
    <p:sldId id="784" r:id="rId110"/>
    <p:sldId id="786" r:id="rId111"/>
    <p:sldId id="787" r:id="rId112"/>
    <p:sldId id="788" r:id="rId113"/>
    <p:sldId id="789" r:id="rId114"/>
    <p:sldId id="790" r:id="rId115"/>
    <p:sldId id="791" r:id="rId116"/>
    <p:sldId id="792" r:id="rId117"/>
    <p:sldId id="793" r:id="rId118"/>
    <p:sldId id="794" r:id="rId119"/>
    <p:sldId id="795" r:id="rId120"/>
    <p:sldId id="796" r:id="rId121"/>
    <p:sldId id="797" r:id="rId122"/>
    <p:sldId id="798" r:id="rId123"/>
    <p:sldId id="799" r:id="rId124"/>
    <p:sldId id="800" r:id="rId125"/>
    <p:sldId id="801" r:id="rId126"/>
    <p:sldId id="802" r:id="rId127"/>
    <p:sldId id="803" r:id="rId128"/>
    <p:sldId id="804" r:id="rId129"/>
    <p:sldId id="818" r:id="rId130"/>
    <p:sldId id="806" r:id="rId131"/>
    <p:sldId id="807" r:id="rId132"/>
    <p:sldId id="808" r:id="rId133"/>
    <p:sldId id="809" r:id="rId134"/>
    <p:sldId id="810" r:id="rId135"/>
    <p:sldId id="811" r:id="rId136"/>
    <p:sldId id="812" r:id="rId137"/>
    <p:sldId id="813" r:id="rId138"/>
    <p:sldId id="814" r:id="rId139"/>
    <p:sldId id="819" r:id="rId140"/>
    <p:sldId id="820" r:id="rId141"/>
    <p:sldId id="816" r:id="rId142"/>
    <p:sldId id="821" r:id="rId143"/>
    <p:sldId id="343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4F"/>
    <a:srgbClr val="233B7A"/>
    <a:srgbClr val="00B0F6"/>
    <a:srgbClr val="00B0F0"/>
    <a:srgbClr val="009EDE"/>
    <a:srgbClr val="04748E"/>
    <a:srgbClr val="791924"/>
    <a:srgbClr val="843C0C"/>
    <a:srgbClr val="8497B0"/>
    <a:srgbClr val="004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291" autoAdjust="0"/>
  </p:normalViewPr>
  <p:slideViewPr>
    <p:cSldViewPr snapToGrid="0">
      <p:cViewPr>
        <p:scale>
          <a:sx n="66" d="100"/>
          <a:sy n="66" d="100"/>
        </p:scale>
        <p:origin x="990" y="1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36A07-E197-47FE-A911-B88F732E5F2C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E16D8-8CBE-4D54-B2ED-4A3235B93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94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82AB-7318-4030-9DD4-05BF964DD82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ACADB-443A-67A0-387B-CFD84430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2D84CC-91E7-3359-D36C-C1D300210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73887-2B6D-E319-7384-F892E505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C731-351B-3DC5-35AE-0A05331F6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332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D2AE-FAC0-EBF6-7405-B36BB8E53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3AA37-3BBC-143B-208A-4DC204009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4FBB5-3310-F004-0F02-976D621DB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D878E-3F9F-3E0D-334F-25ACFFCC3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3038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978C9-664F-881E-07BF-46A77CF3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C922D7-FD1E-C8A7-8CDD-334A493EA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7C144-2807-935C-31CF-15BA6E7B0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97BBE-AA16-BBFD-2B8F-E7263ED40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0017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A229-7543-1784-6B10-BDE3728DA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46389-2BC6-ABA6-434A-D54CD6F02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BACA1F-3306-CA98-D31A-6B2A5F382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7ACFE-4EB1-0074-9F99-CC91E2832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83612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E3F12-9F0C-35D3-1265-D542434DD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99123-E1B3-B25D-72FC-2061D8D43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943FA-78B0-5414-51E0-512687271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F17E7-7241-A6EB-26C5-5AC9CDBC1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4873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4D622-13AB-39B6-9EA1-C27CC3C38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71A54-E342-0C2E-00CD-5C7112516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74687-4DE5-BD8B-11EC-2EBEBC669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7DD2-9B81-47C4-63BC-07443EC08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0218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30817-6BD9-C9AE-2B55-5D6B01C7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4599E-8D74-29D4-4A0B-5035065D8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7B48C-893D-EC8C-4676-0D6567FF6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FC820-DFB0-E0D3-57F5-F07EA2DE0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84485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EB5D4-0D2C-8A5A-0ECE-D98D1586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9472DB-70E9-1D10-2DA2-4F55F0C62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0D72F-32C9-59E0-627E-69945921E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C615D-66F3-E76E-2183-BC2BE21E9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3549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9B42-9DA1-6490-54BF-59B6F30B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608D4-B117-86F1-E32A-8193463FD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80A76-1BE1-2C58-33DF-015639E84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8517F-1955-E9F1-9791-033141E2E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8881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E446F-C4E9-3C4B-2AF1-68854C36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86B35-A222-A33D-BCD7-7B5DCCDB7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83BDB3-0A01-58D3-D09C-C4D029F0D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FBA1B-4754-B978-458C-DC64DB22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39556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D745-7B44-B528-0568-B9EDE4C8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BD806-F5BC-395F-0E17-8AD383068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41C339-8B66-E97E-9ED3-B5482AA20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123A0-81DF-E1C6-D44F-8030815A5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478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BD0BD-DCC9-1798-682D-0D8E65BB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E4998A-D729-7B71-E1B0-4A5E48861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7F5DD2-C9B4-1806-6A64-C75C50884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88A0E-2AE7-67A5-E264-E0E3D18C2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4449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322C0-CE8D-63F5-1B17-EAB780D02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BD5A8-DF56-FD57-864A-8EDDB580D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E14207-38C8-A6E2-5C75-D8B35304D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F6D6B-ECF3-747B-21F9-50D497B9A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6943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477C1-30A6-7E83-64B4-58C443CA3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E4BA8-4973-20A7-4503-1B1122FB6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A92A3-C57C-047A-5C68-2FA33A689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7C15C-84B6-D69B-1E01-CC9FE4845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1797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26591-5C94-DB32-101C-CFB87F27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91B1E-B8A3-DC8B-36D9-8C2A4993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32108-906C-8B7C-0401-A7D825E4E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3FED2-34B6-B62F-3E07-CD5F5A4EE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87919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7E7D4-B686-44AE-D664-5AD8EDDF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016643-CE5B-EAEA-8013-ECF687EF2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3807A-CE02-6DD0-8B14-92B9C20F5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58AF-F0C6-31DA-FA0D-6EEB47F3A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93179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1823-F91D-AE0E-6548-CA7B18802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6BBCF-4BE6-F2AF-DB39-807F9BC6E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6986DB-09C2-0413-9BF7-218A50F7F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76E2B-183C-9AA9-420B-E27DF52D8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0879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2CDA-3D46-DC38-0831-FEC69486F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C1ED2-B259-34C6-16BC-90128BD15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E6E48-70E9-174D-5F84-198158555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2598-BE84-6E53-15C1-08B3E6826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79101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66FF-CF9B-5E80-7BB6-EB73C5865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FF00E-33F1-DABC-FB10-18CCF6F65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DDB8E-5B92-5511-248D-30BFD9ED8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BE208-A5DD-3CBB-10B9-91BA207CE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13297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7B9CF-15B9-D5F6-94B7-83F76CC1D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800944-AA7D-86C9-8961-41FF004B9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C2B56-7244-31DD-4A9C-5B8A69E70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072AA-4B38-FDD5-6E87-E4EC06EEE2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9808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BEB49-DF7B-614D-370F-55D6163F3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7A054-1AAD-8D03-E905-EE92A6094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98488-D995-E2F7-5CCD-7DB97F557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F95D7-C905-A209-E9E5-89448B342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43995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13211-C936-7680-FFAB-A5145F468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2917D6-65ED-51E6-2FA8-31A975C11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D390A-3634-E1ED-7EB0-81778AD86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7E46D-9C28-1C5C-924E-D4AF69AAD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107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07E1C-EBB7-0374-25FB-5D3F2F063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ACCA7-AAAC-6221-AE88-ABFE2B84B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DB395-5CE1-273D-C5E7-60F7777FD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081A3-E4B6-39CD-BFB6-8894C34A6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40968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7EDBF-52A2-0999-CF51-742D8E83A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E30CB-5AA6-6790-FACD-D5AED1EC2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70A6E-2E63-F2E0-5BE9-AB2B97788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050D-842A-1DA3-3AA9-962837060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37946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B69A6-3427-6449-2675-637815E7D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677C6-A750-D4FE-6222-EB99306FA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1F995-E22C-A543-0387-9CA413DE5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D67-FCAB-71C5-A754-DB7A0F413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793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27F67-F304-3931-A0DF-F611051A5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25C96-7CDD-5E5F-84CF-F562F7BE2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D1B80-8567-4258-4679-C74F3F197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BB865-1AAE-A6A7-D1F5-EA8E8FA00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312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87E2-F7AF-51B3-DBC2-1F836C9AC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80081-2CA0-0BAC-4E5F-FA196697D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70236-A4F1-0270-8527-7C2AAA76B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5E2ED-DB65-D815-4DE0-96D2769E6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21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FE5ED-0775-1478-E89B-2D5A0157C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A9B5B-C76B-C2E9-1637-33A6C723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43E0E-4220-FF14-0592-B754A7837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1D8EC-22E9-3F55-4C7B-B9D283B41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510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18E7-91ED-7522-3B70-B424AB4F0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901F3-EDA4-8898-BE85-677FF056D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993B4-C8DE-9905-E37A-3642D908B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F1551-4E6E-8C48-A845-107FD408B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491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8620D-4707-4F30-3B04-81AF2134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D2F74-652D-5C21-0A34-A1B5603E0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F001E-CA72-4588-048D-E97744722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5B37C-E6EC-826B-B0F3-AD3E32F7A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67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5FACE-D4F2-278B-5D42-0DDB0715D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0CC30-DE7F-1710-5ED2-7C1C40348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46594-63EE-98CE-A3F0-095E9D48E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8E477-C0DC-D222-E216-9303D66B1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366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C0FBB-9C2D-8863-EF42-57283691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249BC-82A0-9D87-F576-4116D8B83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A7F97-F9A6-72ED-D938-FC0B65006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681BB-7A44-1688-BF60-D88D7053A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68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E8BBB-3B75-08DF-234A-C33691637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2F1B1-7E40-0033-B6AD-BF22FB3CF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D1768-C494-AA0E-2CA2-EDF8FF807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F1DBE-197B-5225-725A-8F3D0FAAE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52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548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48CE4-AF5F-6446-4036-EB8AB9332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FCB72-EA1A-4142-DB83-78F0A0EA6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DFB35-AE49-CBC3-8582-2256973EA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61092-C718-2E10-1671-E93AB8F7B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235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6DAA5-37A0-C3A7-9302-3BF07ACE0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F98B8-7007-90F6-AE9F-F4B564CB0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C4E4B-F279-FF7B-E5B8-A5AD82511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16EC-9D38-3887-7D43-96621F2E2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662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6845F-59B3-04EA-BE7A-9DED5CD64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6596C-1148-1121-6C40-49770D588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7D162-2FB9-9E82-B586-2872F8595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9790B-2407-2C9A-82B6-E0506C9004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331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065D-77E9-0F9B-40C6-7ABF29AA5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75BF3-6806-F8E1-6C09-DEF3985B5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D93AC7-C4DD-5E16-E22F-06A027450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4495A-7DED-C1E6-6AAD-6462FF0EF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919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A18E8-CF02-A9B7-2022-57F390FDF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ED9EE-9F9A-9589-B2F1-04E85105E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A8598-BC92-7113-BC23-0116049A4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FA154-D678-EB43-EF14-1A8C1EC61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119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D5A1F-7503-8037-9E11-EBA93207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437B86-EED6-BCE5-8C1E-7CF6E8D8F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2B044-6E0E-82AD-7AE1-0DF31B203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1554C-CD73-301A-8835-ADF2C7F20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731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E69AB-5F63-17A3-5BDD-D86AFF8F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1D424-C2EE-4333-94CE-1779733D9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176D6-1520-1FF6-7DFA-B75C5830A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D719-B3CA-ACD9-430D-719668C73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864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C68F9-CA7F-B47D-0D5E-0B08537F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860A0-E695-530E-517A-DC86275CF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6B491-FB7D-E743-5405-50196B8FE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5F87B-A7DF-3D1C-871F-2271488F8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128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0B1A2-F488-1E49-042A-F3C6BCB7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DF9F9E-E5FE-9660-F434-2A168E2FA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B1FEC-1647-86F6-08E6-7D493BB5F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AB2C8-A843-DBDB-6AA3-B825021ED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997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3D01B-47D7-DB0D-B29A-BC2272E5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2056F5-BE0D-0424-85DA-8E6A74C0A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8FEE6-92AD-6F2D-1283-9FC5DCCE4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7BB96-981B-FE3E-D7E1-013829C52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09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E9E6F-5FBF-BBCE-4304-3602D235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A001C-71E0-1DDC-8803-177DF6D95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C4498-D33F-A17A-4FED-63BF140C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13710-F170-CFDA-B097-AC1DCBF23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182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C80B-9BC4-3BCD-6E7B-97076EA5C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F5634-CEAA-86FE-C300-4B3ADF8E8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18558-EA1C-73A3-08F1-8C1B3999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6CB45-9CA0-E028-D2E1-87D91FE7E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124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4FB03-940B-FB11-5622-2A722624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C60FC-5979-38DC-AF4A-DFC5E2450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B635E-5DAD-4F62-69A4-8C080609F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C5D51-9622-67F3-2090-774F265FD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856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BC83-EB8F-7B69-E16B-3CECD2856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4BBD25-B561-5A94-E36C-1E0D1BD56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362F2-CAE4-A963-22BB-6C7194103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B8758-7BCC-E3C7-208A-6D20E1922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749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03D8B-F4A0-CAF3-4118-673CE45F3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6C704-908D-294D-AF07-0FD831CED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65D507-CE70-5459-D522-4AAFC3DC5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465F-4272-FCB0-10F3-5E8200758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288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4230F-7DF4-252A-2E3E-B2DB20960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70085-A2F7-AA5D-7A38-1F489C2D6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F0B517-EA96-DE8E-DCAA-1AB6F5E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3B1A5-6780-7C27-A19C-14C64B286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118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3067C-E38E-20D3-D8C8-7DDF9963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93965-1E91-CC63-7BF8-AA83C77B5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37746-D1F9-8987-6EF3-1E13ADD02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3F4A4-1C5A-C2DE-4872-5AFA1FC8D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424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799C-CF43-DD31-9CA1-237876FC0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C8EFC-2F1F-C724-5159-1FB68EF02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C68C3-11B0-974B-BA34-ABFE55152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3165A-11D0-8DA2-7CE3-7122430B6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807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B8F8-F601-D528-7404-16033E3C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6618E-2B03-F1A4-9953-0E293F6A9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E4C7F-3DCF-A57B-4C83-AFE5FBBD3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FD6F-0B18-0119-9844-D083F5A32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228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E3D0-9621-3451-FEF8-3B8009F64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7B7FD-7762-19C1-66AE-788267BBE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F8DA8-C5B8-486D-73FB-73AA1BD64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F5B5E-A74A-1E24-ADBC-10CA78582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593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05AF1-B0CC-9BE6-841C-05CD161AF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79FB7-C117-8389-FEA9-8943FD814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D8CB2-5C53-E172-4AA3-B4ECDAC5E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9BABD-E1EF-BBDA-93DF-4E8382C27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392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A1D8F-756B-5447-F623-4AFDAD67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8B4A09-EDFC-B70D-C7C8-368AC0B3D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B012A-4B2E-2C31-6346-D11250E6C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15AB8-2A63-A5A7-05C8-2588AF917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12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F4BE1-B11F-4376-6EC0-2784A437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1ADB3-AC09-08F6-9451-F4FFCD1DC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64D01-E2A6-7EB5-3C90-528C8CA3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6DA44-2B8E-05CB-44E9-1E6ED505A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27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B0490-A4F0-9F15-12C1-7149DFF46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C597E-5D3F-AAAF-3246-9817F542C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E1F82-F047-C3CC-7C09-CFEF77B8C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3CECA-3394-AF6A-2150-DFFAC2F5B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907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30646-BF0A-8276-B227-5ECC1CC90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DEFCB-F218-486E-C633-4DB40C2FC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10118-2EF3-5EBA-C9C5-E79E1D145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B64DF-AEA9-2221-2178-71E21702CC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812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138D-0460-00C1-CDD2-AEF7AEE0B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24305-61B3-6DBE-804F-3CC31526B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3E8B2-1ED9-FDB3-1DBE-B99C0D7CD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16C5E-75F6-94D3-9CCC-9FAAB8F09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945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4143D-CFA5-251B-622B-FDB775088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E0929-C8E9-4810-4FDE-3C5425E39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392C86-1C04-4776-A30A-8318E1DEC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EC565-D17E-2AB9-7866-6157AEA01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6807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93AE1-EA39-88F7-9819-1865E592E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D47E5-49DB-AB05-D341-CB91145DD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29F35-B39D-81C5-1139-7E1477775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2A0C7-AE41-1351-3128-C849F9A48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4792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DD652-55C4-074A-A5D6-B46A7105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50B5F-E5EF-37FA-9452-3B23DFCB6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A7E41-7DCC-A993-1150-0D54DE0C1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EB400-9E18-8651-B052-DA189A6C3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93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CECA-9D5A-A1DC-5704-86B8C148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F079DE-C949-2D39-6DED-68751297F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F1CE5-1CDA-1E6E-9949-42D67108B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B617F-D517-9532-0FBF-AC63596F6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33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D9402-FE99-CFBD-8A31-134A87A1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CC0FE-57AA-CC2D-A323-762FAD297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542788-7835-0243-1981-26DEF1353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5E718-7162-51C4-27E0-DDFB38531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313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921C9-B0EC-7510-900F-55B31C349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12875-0853-5FBF-4A95-0545E5824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FA8E77-C3EC-52C5-59EE-43C6CE614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16F42-9850-970E-2BA0-906CF154C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24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21A7-23CB-1774-478B-AFE8EA314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B162B-CD5A-7F97-A0B2-EFE40D353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3CD5D-F5E7-168F-190F-9430C0348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CADAE-01E4-4EAD-99D1-B0B66FE4F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52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F691-192E-4494-263E-9FD9BF14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5D56C-A9F9-AAFF-2B9F-1713065CD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C341C-AA6C-8D2A-FE49-94676C05C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32385-5C34-D577-5B30-32B0A2F71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524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A9930-6ACF-F718-6144-2D93B705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9D882-468C-0490-A985-F19621B6F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8631-B498-EFE0-C5FE-4A91C64D7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AE383-9724-13BC-DA7A-71AD32C55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8482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179A7-EB41-D95D-2751-EE7178DC5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828A4-73A9-ACCF-E537-0E800298C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A9D00-0EDF-862C-14EC-BF5E1430A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7E8C4-6692-3AFA-51F1-6F89D02B4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5048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4B027-FB30-A79D-6763-30BF3008A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338C1-8779-4319-2037-F4F569991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80BD1-3641-087A-3DFA-F40494DD4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60168-34CB-468F-DFCA-36D9A39D2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5222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2230-D908-908F-0638-B173EBCB0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44DF7-3934-8BAF-9465-AD78A0218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5BB2D-AED8-FC6E-D87A-7AF5AF57A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6BE60-8C05-3B80-3988-C3B31C498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8613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E7DED-A1D3-FAC0-1E4E-FC87912D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D6612-B8CF-4866-9DC6-7F9291EBF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40A09-2E55-C4C7-7162-947B006E9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805F-0785-7BBD-6054-7894D1489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3517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7D14-0B72-5EDF-88AA-4C928801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17388-DF62-942C-F71D-89E2CB770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F38CE-3B0A-8DA6-E186-E5B7BE186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3A154-E935-9207-DF9D-EC9DCC5DD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0088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63982-6791-4FE7-9703-DC1836F2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6A2D4-A53C-6F4F-C255-695D03501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11996-1B0D-15CE-4422-D7977EDF7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9E09E-8D7F-E89A-8C32-FEBBFFE0E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8988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9D0D-2EDA-A116-68C1-1CDE4F154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6541C-6E00-7946-12F2-2DFE2A955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5D291-74D8-73DC-ACF1-D7A515A64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491B-9F59-CA16-E161-E652E41CE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478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683E-80A8-85F0-6BC7-D973AB54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EE818D-B452-0C85-28E1-26C2B5EB0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396E6-CBCC-86C8-8DEC-70916D87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7502-3B86-2EBB-4B21-F72AB6F76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123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20977-B67B-6C79-FB8D-1FD74A56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AE86C-40F4-23D9-B585-9E37DAF1A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66AD8-681A-FC61-B5AB-77CE97DB6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F59DB-49CF-FD42-EE58-99A417739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0921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CAD6-BD3E-7FBA-243F-35FF11ABC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B7A116-0CCB-853C-1C93-6F8E3453E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78B7D-824B-F110-FE78-13A1B187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C1082-BA16-8A4F-6CD3-64BC69809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8182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9374E-0314-144B-D620-08476F94C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BB162-E4B7-5456-FC1A-F496E6361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5DC2D-758F-9253-AC6B-E5C6D6DC1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89881-75B2-6C4E-321C-ED3C4610A9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088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44729-ACAE-C248-D189-5C285AC09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A511E-281B-D5E1-3080-5D00761E4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531DC-DB20-329C-6658-D88ADD624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F0AB-07FB-9DED-8693-5624E3001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060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3577A-D40A-00F2-4699-504CC07F5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38831-52A0-493B-7802-3B3B2A4AE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381F1-8DEA-856D-63C9-0B22A7479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B4F2-5107-9468-D3F1-B13F32EF4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892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A1D63-949A-0ED3-BAEC-7C6C9CC3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7F15E-CCA8-F800-74B0-60B7E41F4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97603-192F-DCFB-785D-98E27B1F8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3BF18-0E61-4DA7-3FEC-956B69C87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9549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18AA7-0374-CD99-A727-76A6CD53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B94A9-0BBB-0273-CFB4-3BD0F9EB9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13486-AFBE-190F-7180-509E1CF9A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3D1AB-6E62-ADD5-3D33-AA9EF04A2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8714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CB98B-8AE7-3B45-2818-2A0A23303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16976-9165-5927-586B-3519C666D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8E56D-B87B-467A-3B0A-FAE24BED7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DF282-E865-99EB-F6AA-5625558B7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2080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1D863-978E-8DC6-7BE5-4DDD1222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D99DF-87D8-CCB9-EC1E-0FC63F1B8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B3ACE-128C-B555-9DD8-2C1AC2DAA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A262-3103-8B57-F215-55858FAD7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8259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32B12-8292-30DD-7F04-AB37510E4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A9F7F7-4F4D-08ED-5E99-4C11D5283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4D04D-B8E6-E720-C16D-CE39F1EF9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78391-7B44-3926-41C2-8A178852B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9119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2408-DCE0-C93D-96C6-F795839B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22FEF6-2898-6C79-6386-E12F0329F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F0697-C845-A6EC-B680-1B6081B7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B723F-1DFF-2562-9D4F-038F3AC69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55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0A3B2-2521-1C1C-1BFE-4D5A1A43E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9FC0F-45EC-B0D3-CAF2-417068B40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668CA-CB3F-E0C1-7FD6-BD0279543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24EB6-D4B7-22F2-712E-BC9CF6090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9704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0152-47FB-1AFD-8B17-BA3D555D2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FD69F-6E47-DCD3-8759-F88C97CDF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DB61-3EEE-62B7-289B-BBA5652C3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C660A-E534-1574-C31F-AD5E5C39B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077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BA7A6-9189-DC51-A054-702984CA3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F85A7-B207-1563-BDD2-CE8281C55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FD28DE-A85F-BAF7-5749-3A91B39A8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B1D06-D5A5-BCFF-E3B3-4F36AD166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2312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85AF6-2870-026E-4075-41E51983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560A3-6875-A422-545E-5C78D1B59B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3CBF0A-A33A-48E6-598F-0105B88F0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7F61F-BCE5-BCF3-5CAA-10BC4CD12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701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55EEE-87B6-54B3-0DCA-C35A5F2FA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E6BA7-6853-28EE-CE19-6A4B0961E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A63D9-501F-02E1-C3CA-614CE7E17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54F07-9124-EFA3-A1BF-20C4B712B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178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D5299-E898-7036-9DA2-7D7828BC5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45F67-12D2-A32E-5BD5-29FD29B84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D9ADC-2AA8-15C5-2086-4C649FACB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49A7-A5BA-5E05-75CC-A9313ACDA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1010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D4CA1-0052-5042-2414-2D39CFA22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CCEB6F-B646-65B2-4CB4-D074BCAC3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7FE53-9828-8887-3ACB-CF5A2BB84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F372E-345F-DED6-DF24-75ECB6270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9926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A1315-471B-539A-84BA-6D715D81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24C1F-8113-F7B5-4F70-68D1DA6E1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DF5FCE-34FD-2775-E0A7-7EACB5452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AF177-DB19-CABA-DD4E-F00E94271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7426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28F1-476B-E86D-0AA3-77BE22A74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D26E-D899-663C-0EF6-6FFFB185F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00F12-D7AD-09CE-6B30-24C38143B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5B90A-FE40-8B1F-05B5-982356BC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9199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D2A3-B9D2-4A67-EB70-85C7BCFE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771D4-7027-884D-0A52-99BE4EC36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83DEA-3F61-EB23-93D8-FDABAB9E0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9C545-F231-17B6-8E1C-4087342FD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4101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62FED-BFBE-7ACE-6678-690EBD934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9B392-1F71-12E7-8353-741D8DD7C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1A432-72AB-7521-8924-220D60BD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43700-96BB-197E-B578-5AAD9088B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03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BFBF2-DFF1-0CE3-C119-03ABAFE3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19BB2B-AC13-6173-DCBC-68A351387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7BD68-9760-AE11-2CB4-9937CF2A2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7B6C2-382C-3934-75EE-7F1A5906C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8958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B886A-1E54-EC9C-4A27-31D911669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BDE1-0C5D-A679-435F-40A397160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8DD17A-C07E-2B11-ABDB-00929BAB7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2DF30-6E63-B5CA-B463-267CFC2DC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4097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921F-617C-DAE5-2F89-AF4F6057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C26CA-532F-2BE0-E9BB-7155685A5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FBC0D-6C53-E433-D11E-0F2A449F6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CCB15-E5A5-3ED1-0509-CB05BECB4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3145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0B9A4-33FE-BB1F-49C6-AA2156F7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D4336-91EE-8A70-6C90-81E05C5B1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FDF8C-E48C-FB25-51E9-8825F2E2C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7AF23-5256-C716-D619-9410721B6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5335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28A9-CE9F-E161-AF20-13A1EDE47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29734-E7A6-62FF-D378-C35ADDF7B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FA55C-C27A-34E5-F525-05FFD50F2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15BA-8706-36DD-23A6-CAE4E8485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3945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C14D2-4D9A-4047-991E-8415D262A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B6433-9B27-90BC-925F-2FED4E38E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9184D-5D7D-ED4D-3AC6-1F1931001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9B81F-E32C-82AC-C1FE-896472EEA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0201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46C1-C12F-D62B-A505-D01D2FD5F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FE79F-5474-8AFD-4EE2-A1DDFFC6E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15BF30-9D61-F533-A521-70D5A83C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9576D-B0AA-EA7D-3071-731C48CE4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2286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31D2A-0F30-C492-BA56-32CD4959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8EA79-2FD7-76EB-3E95-744F7BA86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D1C59-618A-1F99-CDA5-4C62264EF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C3B1-4EEF-3733-7D6B-A635F2B90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5116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63494-FB3D-AE23-31D3-6BBD8A23D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A3A7D-998C-0A42-4831-956AFECE2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082D2-6078-DD7D-CBE3-2EC4AD7B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46021-D6C8-7CEF-EB02-C04197AF8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210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742A-C7CB-84C8-C48E-5A21FEC57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4EC77A-9ED1-4A0D-D638-CF5AEB493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6141A-FC99-98EA-EF26-7C44381F5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5927B-1941-5273-5123-78C7B4DF4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4544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A7C64-EEA6-40EF-BA66-C2B8BA518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04F64-EB6A-D071-9618-06096B33C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537FDB-8D02-D0E1-C757-E50EFC192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BD008-9839-DB05-9A10-E04880C28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93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BBE2-62A9-73CB-7D5A-948694412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5A70E-521D-C774-54C0-0BDE16857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442AEA-1262-C60B-A3F8-0481F67A4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F7654-880E-5A27-6827-7A3264A68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7240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F7D5-5222-DE92-357B-3A6DBCC36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EB8AC-6F87-2DD7-3933-9EE083016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2E352-028A-D239-A940-52DCBCC38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F1FBC-638D-8B24-15EF-08C110A86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559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3D7E-0683-669B-68CB-47CA98508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55EC1-017A-206D-CEA0-8A2CD1429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24B56-70FB-9AE3-AA3C-818790E7F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24F03-E4EC-A75A-DCC3-3C9311653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4124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33772-6041-70E4-4AAB-695AA5AA8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5A7F4F-1D26-A63B-4D70-0ADEB0131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CF9FB-F10F-B7ED-28AD-59279386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A663C-BA3E-09FA-DB7B-11A5B3C3C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7105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D1301-2259-2F9B-2798-03D0EC12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1B604-1EB7-D06F-39A4-80D30A884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2EE19-CC2D-769F-8673-7745DF6EE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5C8DF-6241-6D72-C84B-4F2CCB68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2949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FEA-F809-496E-10B0-D89E3E0F7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8AB9-EABA-76F9-1CA4-5096420BB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FAC52-0228-2D3C-3D8D-E75F36E1E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3E3C3-C2C4-EB89-DCB3-DC6214FBB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1756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1837-815F-1C1F-2A97-E73560CC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DEEC93-F0AD-8DBD-E2BE-D1974A1F7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3D695-2E12-555F-9E99-739A8AEBF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F9A6-9892-07C4-3313-B24257285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5259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31229-6A46-B385-39AB-B4FDA36CD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FD3FC-651C-3161-3B6E-AB1EC1B57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ACB32B-E393-80C4-7B55-E437148F6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9ECC1-C24B-D867-798B-0B04857A1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2844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F7FFA-333F-3DD5-B275-71DD7EC7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CC3F6-C940-CB45-2694-4679B251B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626ED-4AE4-4D24-EEBE-E617490BE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6A51E-6738-F144-DE58-2EF1DBC2A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3575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BFE64-33BE-907F-4406-94C636E80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955C6-8626-9474-9667-923105635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4BD-3B1B-864F-162B-320E9EB1D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662B3-ECDB-AD46-5736-04847EDDE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6857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72BA-D6CB-1BCD-06DF-01D0044E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57231C-2529-645A-BE57-1DA064A3B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A17BC2-E3F4-1991-52C3-197EA2909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2E8DF-C542-5DE0-B3E6-A218B2678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16D8-8CBE-4D54-B2ED-4A3235B93C8D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13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D17A-26E2-499C-91A9-96386AB26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160A9-A307-47F7-8C92-B503F7289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8258-95EE-489F-9392-554364D7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348C-0EDE-4817-BFF8-F636F7A0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FF11-9C1E-4EC9-A272-174F8028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3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C952-0583-4AF7-9597-8D9927D9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7F19E-BBB1-4BAD-B61B-02FE9A6B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AD99-94EC-45E5-B1A7-D1986B70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E325-F02D-4CB4-8918-920DFB3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133D-AFA4-4ACF-9A2A-DE06D822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5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4614D-C37B-4259-A60F-7A6ECEB38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70548-7EB6-4B9D-BBAD-FC09CA766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C9E0-E62E-4670-8715-611FF687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476D-1603-41F9-9862-006C0232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0965-4F2B-424C-A422-A90B270B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A2A5-0BA4-426F-A18C-7948ECE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7AF7-D80E-408B-9C82-12E579D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A8E0-128F-4CDF-AB13-B8D68886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F3C5A-1F5F-4197-BF0B-32156FDC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4679-42BC-4AFC-A67F-FB36A75A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3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5995-2E2D-4414-97D8-F0561A1D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9033-F93F-42E1-91FF-1EF63FA2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BC34-E989-436C-B53C-EFF9066D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2F5A8-7676-4677-93E6-71CD4677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2641-4B08-4ADC-9D39-37FD99F1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BBFD-E986-4138-8918-933A067C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1AA6-386E-40EE-80D6-947AA565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DF471-8F6D-4578-851A-B50CE31DC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9648-AF5C-4A4D-AFFE-ECC4AB70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FECD5-A69A-49F5-8F9C-328C7886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8C18-209A-409A-BA1D-0848ADBC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3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9E0F-B748-4AD8-AAE4-CE953F74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1DF02-C947-4D91-85DC-F79CE847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CB81F-D61B-4416-BB32-5ECECC5B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329B7-3FCE-45A7-84BC-7D3F7A8ED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99E86-88B8-4727-82A7-DA9EDD9E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324BB-7109-4FA6-8DF8-708FB7D3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082E9-5141-4989-ADE3-52384FC5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E0FE6-8115-4CBB-A8D1-786F406F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6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9231-8AB2-4BEB-8C52-B903538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6C20B-2C9F-4FC6-9500-83847309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B985-438B-4F93-B409-4F142D73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70D04-541C-49CC-BCA2-762850FA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2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ED98-FEEB-47F7-8D2F-1A053EFB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8B20A-40D9-424B-B794-CA4DEA4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FE63-983F-418B-BB77-F57A7B86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8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072D-23A0-40D1-BC7C-4F98548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5D43-8D46-4F1F-97E7-9B1DBE35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8D1B5-2CEF-4416-9840-2AA9771D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EF888-1E9D-497D-903C-28AE29DA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18657-C3ED-44F7-B91A-D5363A57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CBF44-A9EC-4788-A268-17D0F46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66BA-45A8-4F9A-8C84-6467CCF9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B93F0-CE15-490E-A452-40DF8B206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347A5-60E6-481D-B3C2-A4C7565C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6885-3E58-42A7-B209-3D489499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3C72-EBD0-450D-B01F-0D351235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DF4-F9DF-4645-9F70-B47D96AF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ED9FB-450E-41D9-B87C-06E6F14B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DAE7-BC80-46B1-8172-51E7FA2C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B6DF-0DDE-41B7-971F-A9A76B9B7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3F79-0E51-414F-A35E-576935E829A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70DD-1A98-453A-B494-0DFB67F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F608D-541C-4335-8132-FA463747E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3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fi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DD19-659D-7B8B-F7D5-8FC29A4C5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7C4EC-CCCE-EA91-2097-A5B3BE925A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6EA45B-D73E-0F42-B43F-A4930DFE6004}"/>
              </a:ext>
            </a:extLst>
          </p:cNvPr>
          <p:cNvGrpSpPr/>
          <p:nvPr/>
        </p:nvGrpSpPr>
        <p:grpSpPr>
          <a:xfrm>
            <a:off x="0" y="-8885"/>
            <a:ext cx="12191999" cy="6866885"/>
            <a:chOff x="0" y="-8885"/>
            <a:chExt cx="12182475" cy="6866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847BC7-563A-1B26-6123-588512A89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606"/>
            <a:stretch/>
          </p:blipFill>
          <p:spPr>
            <a:xfrm flipH="1">
              <a:off x="0" y="-8885"/>
              <a:ext cx="2267976" cy="68668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6CD082-08CA-CEBE-6E65-7CE4D61AB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5" r="1835"/>
            <a:stretch/>
          </p:blipFill>
          <p:spPr>
            <a:xfrm>
              <a:off x="2267976" y="-8885"/>
              <a:ext cx="9914499" cy="686688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7BE89D5-BA8E-3DE8-1CA3-14D9CEAF2E2C}"/>
              </a:ext>
            </a:extLst>
          </p:cNvPr>
          <p:cNvSpPr/>
          <p:nvPr/>
        </p:nvSpPr>
        <p:spPr>
          <a:xfrm>
            <a:off x="-1" y="-8885"/>
            <a:ext cx="12192000" cy="695229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  <a:lumMod val="12000"/>
                  <a:lumOff val="8800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44F300-5C29-8194-24C5-6B2BFB91851F}"/>
              </a:ext>
            </a:extLst>
          </p:cNvPr>
          <p:cNvGrpSpPr/>
          <p:nvPr/>
        </p:nvGrpSpPr>
        <p:grpSpPr>
          <a:xfrm>
            <a:off x="598882" y="-8885"/>
            <a:ext cx="4261268" cy="6866886"/>
            <a:chOff x="598882" y="-8885"/>
            <a:chExt cx="4261268" cy="68668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1013AE-DD38-BFC3-A027-129DE129E7B0}"/>
                </a:ext>
              </a:extLst>
            </p:cNvPr>
            <p:cNvSpPr/>
            <p:nvPr/>
          </p:nvSpPr>
          <p:spPr>
            <a:xfrm>
              <a:off x="598882" y="-8885"/>
              <a:ext cx="4261268" cy="6866886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  <a:effectLst>
              <a:outerShdw blurRad="279400" dist="38100" dir="2700000" algn="tl" rotWithShape="0">
                <a:prstClr val="black">
                  <a:alpha val="23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F62E65-3C99-0F05-1E58-C6A6BC57B667}"/>
                </a:ext>
              </a:extLst>
            </p:cNvPr>
            <p:cNvGrpSpPr/>
            <p:nvPr/>
          </p:nvGrpSpPr>
          <p:grpSpPr>
            <a:xfrm>
              <a:off x="708336" y="3662803"/>
              <a:ext cx="3958357" cy="3045266"/>
              <a:chOff x="708336" y="3662803"/>
              <a:chExt cx="3958357" cy="304526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D384CFE-B815-A3C2-A57A-B792A6E1D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0986" y="6369314"/>
                <a:ext cx="1445707" cy="33875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3146B6-E859-9DBE-6961-C201720858F4}"/>
                  </a:ext>
                </a:extLst>
              </p:cNvPr>
              <p:cNvSpPr txBox="1"/>
              <p:nvPr/>
            </p:nvSpPr>
            <p:spPr>
              <a:xfrm>
                <a:off x="708336" y="3662803"/>
                <a:ext cx="18750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Version 1.0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B8DE03-3176-A689-CA00-A5CD9439461C}"/>
              </a:ext>
            </a:extLst>
          </p:cNvPr>
          <p:cNvGrpSpPr/>
          <p:nvPr/>
        </p:nvGrpSpPr>
        <p:grpSpPr>
          <a:xfrm flipH="1">
            <a:off x="557351" y="0"/>
            <a:ext cx="45719" cy="6851409"/>
            <a:chOff x="12120394" y="1"/>
            <a:chExt cx="53539" cy="894576"/>
          </a:xfrm>
          <a:solidFill>
            <a:srgbClr val="00204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D1D927-EF02-40DD-CE2C-0CBAF399A518}"/>
                </a:ext>
              </a:extLst>
            </p:cNvPr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A1C34E-D8C4-3A85-9B55-82C51D9EB439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8CF694-BBBE-2C68-D842-BCF1AF7ED193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8BBF59-A965-C980-4FCE-FFC80A98903F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DDB248C8-B562-6152-8A7B-953005747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6492" y="5791417"/>
            <a:ext cx="1718722" cy="9166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84C6E93-D28A-B9F2-5CE6-9FBBF6BCC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493" y="151852"/>
            <a:ext cx="3886200" cy="5619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C5765A-E9BD-3EE3-D8E4-E11D85DF1BE0}"/>
              </a:ext>
            </a:extLst>
          </p:cNvPr>
          <p:cNvSpPr txBox="1"/>
          <p:nvPr/>
        </p:nvSpPr>
        <p:spPr>
          <a:xfrm>
            <a:off x="681084" y="1946114"/>
            <a:ext cx="4085017" cy="171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endParaRPr lang="en-US" sz="3600" b="1" spc="300" dirty="0">
              <a:solidFill>
                <a:srgbClr val="00206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lnSpc>
                <a:spcPts val="3400"/>
              </a:lnSpc>
            </a:pPr>
            <a:r>
              <a:rPr lang="en-US" sz="2800" b="1" spc="300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USER INTERFACE PRESENTATION</a:t>
            </a:r>
            <a:endParaRPr lang="en-US" sz="2800" b="1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5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5D284-D4DC-86B5-6B6A-46F1535A9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7CCAC1C-8A36-159D-8EBE-27B6CC0F6C18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45691D-2A03-CEA1-A854-A9AA1EF094BB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588799-4DE2-210E-9ECA-D7C65240957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E8A9F9-5C6E-3A9F-B12B-A9C3624128C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250B18-479B-A85A-B248-35A756C8EFF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E3970-DFA8-8F51-55CC-0F70D5C47C2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E5B5977-4A05-7B95-431B-E29ED8AE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4" y="878895"/>
            <a:ext cx="10591403" cy="59547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1C7DFE-6DC8-BF84-315A-4A4A3F6A97B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KIOSK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45090-F12C-95F4-1781-2027DCCFF8E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Search </a:t>
            </a:r>
            <a:r>
              <a:rPr lang="en-US" sz="1400" spc="110" dirty="0">
                <a:cs typeface="Arial" panose="020B0604020202020204" pitchFamily="34" charset="0"/>
              </a:rPr>
              <a:t>by year, name, or tags, then click the </a:t>
            </a:r>
            <a:r>
              <a:rPr lang="en-US" sz="1400" b="1" spc="110" dirty="0">
                <a:cs typeface="Arial" panose="020B0604020202020204" pitchFamily="34" charset="0"/>
              </a:rPr>
              <a:t>Search</a:t>
            </a:r>
            <a:r>
              <a:rPr lang="en-US" sz="1400" spc="110" dirty="0">
                <a:cs typeface="Arial" panose="020B0604020202020204" pitchFamily="34" charset="0"/>
              </a:rPr>
              <a:t> button to apply.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12604E-384A-34AB-4217-E034405F4363}"/>
              </a:ext>
            </a:extLst>
          </p:cNvPr>
          <p:cNvSpPr/>
          <p:nvPr/>
        </p:nvSpPr>
        <p:spPr>
          <a:xfrm>
            <a:off x="4827526" y="1054665"/>
            <a:ext cx="5811445" cy="588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107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72E04-90C0-91A4-70A2-51708ADAB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D0CBDBB-4289-B08B-5BC2-C86D30D90B80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EE0855-121C-0B83-CDBD-CCFEEA620986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5B3A0E-4170-988B-0731-F7CC041A603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B2508-1C72-8BC5-00F7-1D226BF5FC5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24ED43-AAB3-C1A0-126D-B047172A5AC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5C6E39-C07D-8E26-4456-380631C6BEE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8ADD03A-DC51-39C7-C001-590C7DD6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093469-9D0F-993E-581C-CA173355B59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5E46F-E72A-5BB9-5F9D-B2E4601B3573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“Area” sub-module available in the navigation panel.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FCE823-0514-4A9B-2980-C4A8FE73E91F}"/>
              </a:ext>
            </a:extLst>
          </p:cNvPr>
          <p:cNvSpPr/>
          <p:nvPr/>
        </p:nvSpPr>
        <p:spPr>
          <a:xfrm>
            <a:off x="861609" y="1654983"/>
            <a:ext cx="1639577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027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DE992-9D74-F9C1-2037-5ACDA268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E680D7-E1FF-F0CE-7A20-7CC84FBD97B8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FC5A28-6CAF-75DD-E347-87433FE132B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D2B47E-19CD-3A64-3A78-F72BAF41AF7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390144-3217-B8F4-F7AE-37B5F1B29AC6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F1FE61-0411-9DC0-76C3-C7830E5339E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2EBAAA-CA15-7CC9-22D8-9B6918711AF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939C9AC-748C-67EA-617A-38361E9F7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033C22-C2F1-FDAB-462D-E9827FAB16E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BA6C1-44EB-B28D-AB87-78418A17210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Area.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A807B-5523-15E5-FFDB-9F11B64D519B}"/>
              </a:ext>
            </a:extLst>
          </p:cNvPr>
          <p:cNvSpPr/>
          <p:nvPr/>
        </p:nvSpPr>
        <p:spPr>
          <a:xfrm>
            <a:off x="11153166" y="1352814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1050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60B3D-3774-5B88-D074-F48759FC6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2B6AB1-DA2F-6273-3636-61A3239334C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2BE2DA-7187-ED44-EC49-B71A1D9C1D4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187284-3CDB-1977-3839-3E7E88B811C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A37BFE-C802-5281-4B6C-41D708BAB1E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D823E7-FF8B-AED9-CDDF-8A1B151615C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5819F5-B5C9-5A2F-608E-8085BA5B660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912FCBC-203E-3127-16F2-EF89CF695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D86A64-E27C-F55D-C7B2-A83F3B58C470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5973E-71ED-5029-CDEB-FEB548C1AE4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C3FBE-0F24-84B7-AAAB-1106D3396FE6}"/>
              </a:ext>
            </a:extLst>
          </p:cNvPr>
          <p:cNvSpPr/>
          <p:nvPr/>
        </p:nvSpPr>
        <p:spPr>
          <a:xfrm>
            <a:off x="5878286" y="1135103"/>
            <a:ext cx="5688808" cy="570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629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82867-48EC-491A-CCB6-13D1B0977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2507C20-99C1-F0D9-6C97-F8AE6D9FD182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89AEF5-DAC2-C814-2B4A-011F372E2CA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A24394-3814-DA38-41E9-3FFDB27A989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5D5CD0-3A86-DFAE-9232-88C0684D205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FFD381-9B27-426C-0112-17106429448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6BAE09-9C7D-7B9A-BF94-77C221AF172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C29F12B-5C98-6B64-A2AB-625AEC9F0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95ACC1-A44C-FEA5-5DF6-AAED6E2F0B21}"/>
              </a:ext>
            </a:extLst>
          </p:cNvPr>
          <p:cNvSpPr/>
          <p:nvPr/>
        </p:nvSpPr>
        <p:spPr>
          <a:xfrm>
            <a:off x="3561118" y="2438400"/>
            <a:ext cx="5321625" cy="2815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08C92-A9F7-E176-64D4-B1E2252587F5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export, select the level, then click on </a:t>
            </a:r>
            <a:r>
              <a:rPr lang="en-US" sz="1400" b="1" spc="110" dirty="0">
                <a:cs typeface="Arial" panose="020B0604020202020204" pitchFamily="34" charset="0"/>
              </a:rPr>
              <a:t>Empty</a:t>
            </a:r>
            <a:r>
              <a:rPr lang="en-US" sz="1400" spc="110" dirty="0">
                <a:cs typeface="Arial" panose="020B0604020202020204" pitchFamily="34" charset="0"/>
              </a:rPr>
              <a:t> to download the Empty Template or click on </a:t>
            </a:r>
            <a:r>
              <a:rPr lang="en-US" sz="1400" b="1" spc="110" dirty="0">
                <a:cs typeface="Arial" panose="020B0604020202020204" pitchFamily="34" charset="0"/>
              </a:rPr>
              <a:t>With Data </a:t>
            </a:r>
            <a:r>
              <a:rPr lang="en-US" sz="1400" spc="110" dirty="0">
                <a:cs typeface="Arial" panose="020B0604020202020204" pitchFamily="34" charset="0"/>
              </a:rPr>
              <a:t>to download existing Households.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65961F-CC64-17CA-D459-1ED63893B865}"/>
              </a:ext>
            </a:extLst>
          </p:cNvPr>
          <p:cNvSpPr/>
          <p:nvPr/>
        </p:nvSpPr>
        <p:spPr>
          <a:xfrm>
            <a:off x="3505686" y="1403200"/>
            <a:ext cx="291706" cy="353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EE49D-6D65-6CDB-D5BD-8FE0DE2BC54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64073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49CA-B4A5-C059-691D-8FB33BE8B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B5332AD-79BD-D892-153D-94CF91106C5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4EB99-4FF8-09EF-0F0E-4F06AF0A7F7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8030C6-739B-668E-C5B5-BDAE9AB0D3E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5DE7E-5EB5-8F88-42F8-13DB7740C6F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51716D-484F-055A-F99D-EBEB45A0CDC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3029F1-28ED-CB85-3248-11D8E9EB2A7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FF5CFA9-1FD7-125B-082E-A93FDB4C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B78B35-770C-E7F7-27AE-D9952DFAC9EF}"/>
              </a:ext>
            </a:extLst>
          </p:cNvPr>
          <p:cNvSpPr/>
          <p:nvPr/>
        </p:nvSpPr>
        <p:spPr>
          <a:xfrm>
            <a:off x="3724052" y="2085491"/>
            <a:ext cx="4918064" cy="17474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ED007-9297-79ED-54A1-9A90E45BC13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import, </a:t>
            </a:r>
            <a:r>
              <a:rPr lang="en-US" sz="1400" b="1" spc="110" dirty="0">
                <a:cs typeface="Arial" panose="020B0604020202020204" pitchFamily="34" charset="0"/>
              </a:rPr>
              <a:t>browse</a:t>
            </a:r>
            <a:r>
              <a:rPr lang="en-US" sz="1400" spc="110" dirty="0">
                <a:cs typeface="Arial" panose="020B0604020202020204" pitchFamily="34" charset="0"/>
              </a:rPr>
              <a:t>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F2F08-E9E7-D678-0D8A-2E8B817C3E36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A5C5E-3194-DF94-24EF-14976F087B41}"/>
              </a:ext>
            </a:extLst>
          </p:cNvPr>
          <p:cNvSpPr/>
          <p:nvPr/>
        </p:nvSpPr>
        <p:spPr>
          <a:xfrm>
            <a:off x="3723397" y="1403200"/>
            <a:ext cx="291706" cy="353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128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7293-8FDD-DC02-398F-90CFD5F9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A314A4-AF40-ED23-A534-F4CF70F539E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A420C3-C3F8-99B2-8B2D-80D131BF7A05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AB9B4A-67B9-FEFC-BE50-D578A65DA81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67B016-507D-4EA8-BDA9-E64FDA671F0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9BE5BC-82D3-2C32-82EB-D225C7C0987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B54168-F6D6-565D-C7E9-EA0B6EA4F3B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77A35E5-E999-5699-A16B-7D26041F2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1DC853-7D7C-F32A-336E-F21DAB349B36}"/>
              </a:ext>
            </a:extLst>
          </p:cNvPr>
          <p:cNvSpPr/>
          <p:nvPr/>
        </p:nvSpPr>
        <p:spPr>
          <a:xfrm>
            <a:off x="3724052" y="3832401"/>
            <a:ext cx="4918064" cy="21144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E44D7-A921-A32B-1C4C-A188A7CF101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59848-5A59-3B72-ACE5-DED23EE5501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59948-599F-D68B-CE71-A76DEB908801}"/>
              </a:ext>
            </a:extLst>
          </p:cNvPr>
          <p:cNvSpPr/>
          <p:nvPr/>
        </p:nvSpPr>
        <p:spPr>
          <a:xfrm>
            <a:off x="3723397" y="1403200"/>
            <a:ext cx="291706" cy="353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898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75EA4-2C34-D45A-0297-76E62E9D0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145D9F-090E-1E39-1854-D0162EB1CC5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1FBC4A-16C1-C13A-888F-74449D41B957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6B4CBC-0597-7D39-AF56-FF9994E12DA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720102-DB08-9683-50E8-7F1DAE68C13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3C149C-8E76-880E-507B-E3799A78A5F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0C1893-6951-5A8A-46D0-CC42FC0E1E9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AFE6DC0-932A-E28B-9628-BA20D5044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2F31C-96EE-3821-06D9-97406CBC88AE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View, Edit,</a:t>
            </a:r>
            <a:r>
              <a:rPr lang="en-US" sz="1400" spc="110" dirty="0">
                <a:cs typeface="Arial" panose="020B0604020202020204" pitchFamily="34" charset="0"/>
              </a:rPr>
              <a:t> </a:t>
            </a:r>
            <a:r>
              <a:rPr lang="en-US" sz="1400" b="1" spc="110" dirty="0">
                <a:cs typeface="Arial" panose="020B0604020202020204" pitchFamily="34" charset="0"/>
              </a:rPr>
              <a:t>Enable/disable</a:t>
            </a:r>
            <a:r>
              <a:rPr lang="en-US" sz="1400" spc="110" dirty="0">
                <a:cs typeface="Arial" panose="020B0604020202020204" pitchFamily="34" charset="0"/>
              </a:rPr>
              <a:t>,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Area.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D82429-7460-6C11-C522-36FE2ACFFC8B}"/>
              </a:ext>
            </a:extLst>
          </p:cNvPr>
          <p:cNvSpPr/>
          <p:nvPr/>
        </p:nvSpPr>
        <p:spPr>
          <a:xfrm>
            <a:off x="9850382" y="2200629"/>
            <a:ext cx="1251185" cy="1024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72775-BE4D-46F6-18B1-9293EDC63B93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35635473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EB49E-C0C2-DAA9-6204-24EFBB511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D066A00-1017-A670-7CC2-0DF53A18D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CF1F258-BBE5-EF9A-7477-2E02441EF320}"/>
              </a:ext>
            </a:extLst>
          </p:cNvPr>
          <p:cNvGrpSpPr/>
          <p:nvPr/>
        </p:nvGrpSpPr>
        <p:grpSpPr>
          <a:xfrm>
            <a:off x="320040" y="4348066"/>
            <a:ext cx="6603274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FEBC3-708D-6AED-EC1E-1306862E9B29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132951-EB13-8CCF-F244-748C09C3252B}"/>
                </a:ext>
              </a:extLst>
            </p:cNvPr>
            <p:cNvSpPr txBox="1"/>
            <p:nvPr/>
          </p:nvSpPr>
          <p:spPr>
            <a:xfrm>
              <a:off x="1501751" y="4868817"/>
              <a:ext cx="4770355" cy="144655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 –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CLASSIFICATION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4E3BF-18BE-09FA-D159-5DFB0BD0AE34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3854E5-E894-F6B7-F7C9-91D323440D85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760C30-3ACD-2E69-23B3-DCAA397E80B4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659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2C42A-8F3B-E537-761C-89A91D112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B699F5-5A94-11C6-F52E-A61CA615147F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30D1BA-0510-8FF4-CB69-BF10BA292460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839BE7-6A60-7E9E-6EB2-BB0DCB047F4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1E5EE3-A788-586F-4731-2794B0648436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9257CE-C966-7C1A-5EA8-DF9561FCA9C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E702E1-A65E-212A-8191-F0766484050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573D004-C177-EBE7-11C8-82F242283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30AD14-58F3-DAC4-0AE7-45DC29F93FC4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3087E-9935-E50A-271D-FB535674D31B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“Classification” sub-module available in the navigation panel.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E0DD42-3255-8B54-04FC-12EB8CA1403C}"/>
              </a:ext>
            </a:extLst>
          </p:cNvPr>
          <p:cNvSpPr/>
          <p:nvPr/>
        </p:nvSpPr>
        <p:spPr>
          <a:xfrm>
            <a:off x="861609" y="1916237"/>
            <a:ext cx="1639577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6537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36367-B11A-D7A5-B433-D5B29B1B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D4393D-3BE3-81B7-AFF7-40AD425688C4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68A43C-6AF6-115C-3CC8-93036C126B4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9EF26F-87F8-B046-B9DA-948DE563171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98753B-D368-EEAB-0F61-C0B15356E09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5D15FB-2D25-7002-ECA4-50A9F5BFE37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24A39E-9819-FB4A-61DA-ECB012A1FE3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7CD51A5-24AC-3853-BDAC-61E87230C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1EFE1-4504-6E06-CD0A-823252161995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</a:t>
            </a:r>
            <a:r>
              <a:rPr lang="en-US" sz="1400" b="1" spc="110" dirty="0">
                <a:cs typeface="Arial" panose="020B0604020202020204" pitchFamily="34" charset="0"/>
              </a:rPr>
              <a:t>Classification Type </a:t>
            </a:r>
            <a:r>
              <a:rPr lang="en-US" sz="1400" spc="110" dirty="0">
                <a:cs typeface="Arial" panose="020B0604020202020204" pitchFamily="34" charset="0"/>
              </a:rPr>
              <a:t>and click on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Classification.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B9ABA7-7786-21ED-07AF-E3D27EF4E712}"/>
              </a:ext>
            </a:extLst>
          </p:cNvPr>
          <p:cNvSpPr/>
          <p:nvPr/>
        </p:nvSpPr>
        <p:spPr>
          <a:xfrm>
            <a:off x="11153166" y="1352814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CE64A8-4CB7-2366-1728-41278EDC7AA7}"/>
              </a:ext>
            </a:extLst>
          </p:cNvPr>
          <p:cNvSpPr/>
          <p:nvPr/>
        </p:nvSpPr>
        <p:spPr>
          <a:xfrm>
            <a:off x="3561118" y="1352814"/>
            <a:ext cx="1911171" cy="389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1B060-CCAB-B09F-D1EB-CE6973690F66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96376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A0ED-8277-51D0-F433-2DB725D4A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3AC578-5B61-B848-78C4-E7BA5C62DBFC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BEB461-C420-9C67-5421-E03B00FCB27B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0B3473-C02A-8C41-AE65-FBE1EACF7AD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C618EB-53F3-DC5F-B100-B01BEB7C158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F3AC36-E0F9-3792-76AF-CB2C3D617A3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DD0648-72C2-1A46-84C3-888C156996B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E2DC269-AFCC-FC7E-C86A-21E66237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4" y="878895"/>
            <a:ext cx="10591403" cy="59547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EA9407-A98D-980E-6850-F268D495F9E3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KIOSK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DAD96-B623-C8AE-CAF9-805416E98CEE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Read More </a:t>
            </a:r>
            <a:r>
              <a:rPr lang="en-US" sz="1400" spc="110" dirty="0">
                <a:cs typeface="Arial" panose="020B0604020202020204" pitchFamily="34" charset="0"/>
              </a:rPr>
              <a:t>button to read the description of the desired publication.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AE865C-98B5-6EF7-4521-F3572324A2A2}"/>
              </a:ext>
            </a:extLst>
          </p:cNvPr>
          <p:cNvSpPr/>
          <p:nvPr/>
        </p:nvSpPr>
        <p:spPr>
          <a:xfrm>
            <a:off x="6705600" y="3512458"/>
            <a:ext cx="1001486" cy="319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5518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55084-B5F3-19A2-67E4-5FE3B898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EFD6C3-9FAC-5AD6-20AC-462D6BD089AC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4DFDC-CE24-FC7F-C98A-7E16A521E02C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4E7C0F-598E-79DA-0D95-3C130ABC7E3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D0D39-EB5E-CC72-930D-835DC1208BD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D41EFD-B542-E4C3-BFEF-627986AC953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28A693-5770-ECFF-AB7D-F8EEA9324B5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43D65C2-181A-D51A-4C07-142F1FE44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1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4904D-9841-F11B-86A5-2EB3FE7DA35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the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D227D5-B0CD-D4EA-4565-244BF82E0FD3}"/>
              </a:ext>
            </a:extLst>
          </p:cNvPr>
          <p:cNvSpPr/>
          <p:nvPr/>
        </p:nvSpPr>
        <p:spPr>
          <a:xfrm>
            <a:off x="5863771" y="1135104"/>
            <a:ext cx="5703323" cy="5722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E6C32-6205-4435-1D0D-3161E1012B2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228019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AF6E2-C3EA-FC0E-5EBB-AF30A173D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B86963-14D5-2378-3431-4540E7ACC16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1092A8-A6D4-B69E-34FD-327BA167B688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A279D1-758A-3F1A-FD4A-D125AEA39602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4A47A6-8FC5-699D-1D6B-A0A0B9900766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8CC3C2-869E-7399-BD59-34F3E4BD283F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0854CE-47B5-4231-A266-C9A1F44E279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5CA38FC-6200-9B4D-A31C-F9CB15D93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1" cy="5954749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2E792-F81F-B229-B353-28BE2782A20A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View, Edit, Enable/Disable,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Classification.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98DB3C-7B50-4AAE-CA21-74C81F400E4A}"/>
              </a:ext>
            </a:extLst>
          </p:cNvPr>
          <p:cNvSpPr/>
          <p:nvPr/>
        </p:nvSpPr>
        <p:spPr>
          <a:xfrm>
            <a:off x="9797143" y="2182872"/>
            <a:ext cx="1364343" cy="1082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F95FE-B663-8F48-29DA-CB1FE8E3A1C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078219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CF00F-933B-FAE3-C306-A4E8578B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A9067B-1F0A-818C-5B61-E21D71960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49C396F-B5E4-BB59-5549-2394F9C48E6C}"/>
              </a:ext>
            </a:extLst>
          </p:cNvPr>
          <p:cNvGrpSpPr/>
          <p:nvPr/>
        </p:nvGrpSpPr>
        <p:grpSpPr>
          <a:xfrm>
            <a:off x="320040" y="4348066"/>
            <a:ext cx="6719389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787E54-D547-3741-1FCB-8A9911621A64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23EFFF-449C-EAEF-4BCC-1883E387715C}"/>
                </a:ext>
              </a:extLst>
            </p:cNvPr>
            <p:cNvSpPr txBox="1"/>
            <p:nvPr/>
          </p:nvSpPr>
          <p:spPr>
            <a:xfrm>
              <a:off x="1501751" y="4868817"/>
              <a:ext cx="4770355" cy="144655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 –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PROGRAM CYCLE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8066814-45D1-9A81-DA33-1EEF0851260B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615007-47FF-B8DE-FE74-6DF1E64B0918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464A95C-BE95-5CF2-8681-FA0AD133DE4E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0386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4579F-F2F5-9D0D-4A58-DA876DD9E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C5E3048-C8BE-699B-51E7-783C25148190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504CAF-1A2A-39D6-9DDB-62F93F27ACD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C51EF8-2028-5311-F263-5C53E25A18D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B79131-073E-FC88-20DB-C6BC50A8568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D7498-FCC8-D7D9-99A8-F1E22C1E4FE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5C9C9F-E89F-0DDD-FDBE-25A00935C939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37C13B-40FC-688C-1AA6-DCEC1449E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1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82729B-C5BF-2A12-AA03-214FB965018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07FF4-49A3-188E-B690-54C1AAA99BC3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“Program Cycle” sub-module available in the navigation panel.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6BFD60-4426-1C3A-F2A7-82200C97734F}"/>
              </a:ext>
            </a:extLst>
          </p:cNvPr>
          <p:cNvSpPr/>
          <p:nvPr/>
        </p:nvSpPr>
        <p:spPr>
          <a:xfrm>
            <a:off x="861609" y="2162977"/>
            <a:ext cx="1639577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7338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C077-8AA4-CEA9-7611-E032E600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413866-98E5-DDCB-F9F4-56F1613E24CE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F3938D-0EE3-4541-4869-8EFD19B749E8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7D026-CA13-9B17-58AF-8C2DFEFDE6D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2F7F25-62C2-1F6A-5111-E1C48B76835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13A7F7-F694-C12B-D3A0-75F315B9D9C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52B996-2802-368E-6A27-C330DCB26E4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23C9BE6-C034-5CE7-8212-1D16E33C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1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6238A-2138-17B1-422E-8994E43B8964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Program Cycle.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D09525-281C-5D15-1C3F-5A745765E264}"/>
              </a:ext>
            </a:extLst>
          </p:cNvPr>
          <p:cNvSpPr/>
          <p:nvPr/>
        </p:nvSpPr>
        <p:spPr>
          <a:xfrm>
            <a:off x="11153166" y="1352814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978D5-4B26-8168-3859-EA324BC409C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CYCLE</a:t>
            </a:r>
          </a:p>
        </p:txBody>
      </p:sp>
    </p:spTree>
    <p:extLst>
      <p:ext uri="{BB962C8B-B14F-4D97-AF65-F5344CB8AC3E}">
        <p14:creationId xmlns:p14="http://schemas.microsoft.com/office/powerpoint/2010/main" val="37560364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CA66F-9022-3787-5029-72B9CE60A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A3824A5-F9A6-5D96-00F2-6A6DDCA9412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7B1C0A-C7F0-557F-E5F1-74E0C035957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3CDD42-F54E-1A25-A35B-2298211423AE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0CBE48-A61C-6544-BA3D-3BB10BBF979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40FDA9-F87C-194D-655B-281CED2321D3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368290-0AD5-6A85-3237-1B021D5373A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E0525E8-BF28-6EDD-5D19-9ACD94AF7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1" cy="5954749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59308-C96D-F81E-45F3-656960E96BF0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334E33-E12C-42E7-C054-D395229C299F}"/>
              </a:ext>
            </a:extLst>
          </p:cNvPr>
          <p:cNvSpPr/>
          <p:nvPr/>
        </p:nvSpPr>
        <p:spPr>
          <a:xfrm>
            <a:off x="5863771" y="1135104"/>
            <a:ext cx="5703323" cy="5722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88DEF-E5D4-73D4-2561-C512E77B19F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CYCLE</a:t>
            </a:r>
          </a:p>
        </p:txBody>
      </p:sp>
    </p:spTree>
    <p:extLst>
      <p:ext uri="{BB962C8B-B14F-4D97-AF65-F5344CB8AC3E}">
        <p14:creationId xmlns:p14="http://schemas.microsoft.com/office/powerpoint/2010/main" val="592068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3B6DA-0959-F41F-B2BC-5357E970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B7EB37-2DE8-B150-8F5D-4964D4528A1E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5BEC4-4504-0924-C8DA-9E08027B426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F9AEBA-B3FF-1E54-1253-51E8AF6AAAA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8A415F-2F66-210D-2BFF-BA013CBCC59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0615D5-32F6-2DBE-B305-711B01F285C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C4B7C1-892C-990E-BD07-D15BDE3CF08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43BB1BF-3B1B-F8C4-9A22-198990B4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0" y="878895"/>
            <a:ext cx="10591389" cy="5954749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81625-0995-8AEC-9C38-C69E7013AB51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 Enable/Disable,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Program Cycle.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ED4E75-3CFC-856D-9FF4-DFF35FEEBE05}"/>
              </a:ext>
            </a:extLst>
          </p:cNvPr>
          <p:cNvSpPr/>
          <p:nvPr/>
        </p:nvSpPr>
        <p:spPr>
          <a:xfrm>
            <a:off x="9826172" y="2182872"/>
            <a:ext cx="1233714" cy="8360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CC658-B95B-EF76-217E-42E691DC7FC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CYCLE</a:t>
            </a:r>
          </a:p>
        </p:txBody>
      </p:sp>
    </p:spTree>
    <p:extLst>
      <p:ext uri="{BB962C8B-B14F-4D97-AF65-F5344CB8AC3E}">
        <p14:creationId xmlns:p14="http://schemas.microsoft.com/office/powerpoint/2010/main" val="2722375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29301-8151-18AA-867E-2F15CBD6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FA54C63-35B7-784D-F261-0519469DE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11A3DF-7386-0C4B-B29C-DA7DE013884E}"/>
              </a:ext>
            </a:extLst>
          </p:cNvPr>
          <p:cNvGrpSpPr/>
          <p:nvPr/>
        </p:nvGrpSpPr>
        <p:grpSpPr>
          <a:xfrm>
            <a:off x="320039" y="4348066"/>
            <a:ext cx="6496499" cy="2707909"/>
            <a:chOff x="320040" y="4284566"/>
            <a:chExt cx="5952066" cy="270790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41BCBE-5B4F-EE62-4B71-2AAC83E81F1E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BBC05-F3F5-EE85-186C-C2C2F02A0B30}"/>
                </a:ext>
              </a:extLst>
            </p:cNvPr>
            <p:cNvSpPr txBox="1"/>
            <p:nvPr/>
          </p:nvSpPr>
          <p:spPr>
            <a:xfrm>
              <a:off x="1479904" y="4868817"/>
              <a:ext cx="4770355" cy="212365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 –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USER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1167AF-7929-E3F1-A72B-EFD25C86FC88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E2999D-27F6-D394-B04E-6397CE8525C3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B35777-BC84-EC58-BCD6-CB6D4F9E1DF6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033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3D93B-C76B-1B66-3192-C7885D27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1DACEC-409F-43DF-45CA-221E98F61B00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CCFC58-2104-19F3-9303-DD7AB1095008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A079A2-CBA1-57B5-186A-8713BE1BCEA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ED9656-D16B-456D-B4A4-AF2ADEA6524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BD40B0-5987-B641-BA2A-82D673960DC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14F84E-8BCB-B073-83F8-67FA77E55069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0201539-3BB0-972E-3F43-690DB4A18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1" cy="5954749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D8CC18-6A92-7C37-DAF0-CF68C1382D9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F5364-2C28-7804-4A10-5ACDE001D66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“User” sub-module available in the navigation panel.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131459-A741-5FF8-6AAF-EE206A9162F1}"/>
              </a:ext>
            </a:extLst>
          </p:cNvPr>
          <p:cNvSpPr/>
          <p:nvPr/>
        </p:nvSpPr>
        <p:spPr>
          <a:xfrm>
            <a:off x="861609" y="2424235"/>
            <a:ext cx="1639577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85206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72577-4846-CA3B-A9C6-3F6003117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96C749-B918-BB8D-FA23-14E71A410198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100B0-1DDB-381A-E0A2-D827D34AEFD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8FB02-B0E0-7A61-23D9-8DBC818353D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0569C7-4EB6-7208-B3B9-778B726F91A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7D6505-F28E-31B1-9264-403F65092E2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D3F51E-7076-D290-BE5C-D40E476137DA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B7E7275-4F3F-CF4E-9E33-5E18B297A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1" cy="5954749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B4DA6-E559-0CA9-D12A-A1B2DE524249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User.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703E19-FC25-C512-EEA0-A1F324B42899}"/>
              </a:ext>
            </a:extLst>
          </p:cNvPr>
          <p:cNvSpPr/>
          <p:nvPr/>
        </p:nvSpPr>
        <p:spPr>
          <a:xfrm>
            <a:off x="11153166" y="1352814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85B53-2340-6CD9-1F44-294A1A14811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3805678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10BA1-AD59-F8AA-8437-467280596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40566E3-A9BB-200F-F2F5-C77146F5FEDE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A4D686-E883-9E48-51CA-B42CAD3EB94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3FCCAF-8730-8609-DCCC-636AD8C7E2FA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756856-3EF7-3279-DDE8-778B9BF3821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695EA2-E083-4A52-2A32-7F1BF0A9224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8A8B56-3653-E639-A06A-A2EAA5BFEC0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31DAFFE-1CFF-73D8-1330-956573E98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78895"/>
            <a:ext cx="10591401" cy="59547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5DFD29-013C-4173-15A8-E401A146BEC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KIOSK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16B73-C9B3-BD78-2020-D034F96414F3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Description of the selected Publication.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91A0B-DB7D-85E6-AC0B-9AD5A7E09FAF}"/>
              </a:ext>
            </a:extLst>
          </p:cNvPr>
          <p:cNvSpPr/>
          <p:nvPr/>
        </p:nvSpPr>
        <p:spPr>
          <a:xfrm>
            <a:off x="3033486" y="2931886"/>
            <a:ext cx="6270170" cy="18578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424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6BE21-FA9B-FF42-11CF-E8681054E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7A6BFB-35BF-E76C-C16A-3D1A2F7C343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64D66D-70E4-D730-8E58-7C49B13800D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B3B9FB-2C00-5605-0483-7ADEF826862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27D2BF-BAB6-83AB-C52A-312A00BFFDB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03E61-DFE6-267D-E3AD-BFF264FB79C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1B9157-C2B5-21A2-E718-0F3DD1A2ACC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BAFF2E5-9C63-D493-B739-20D2852F5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0" y="878895"/>
            <a:ext cx="10591389" cy="5954749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C75FA-25F2-BD4E-6BD5-82DE243C0A33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54C231-85F6-9BC5-46E6-EC4ADDE69C29}"/>
              </a:ext>
            </a:extLst>
          </p:cNvPr>
          <p:cNvSpPr/>
          <p:nvPr/>
        </p:nvSpPr>
        <p:spPr>
          <a:xfrm>
            <a:off x="5863771" y="1135104"/>
            <a:ext cx="5703323" cy="5722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F18B2-6A0D-E70F-8B70-45FEB6B0D273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883263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83870-05C8-2FB7-ED7B-81A718A4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9D21620-4E47-B85A-673D-FB6BDFE9CEB0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5C4338-9696-9866-44D2-BBF2C14B38BC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DF44AF-4518-271F-961F-269F59902D0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D0CF19-ECF5-496A-86B8-4C4ED55BA15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A8899A-4ECD-7565-2D53-EB4BCBB63CB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E540F0-B8B8-4D2B-8CEC-9B5669D13AB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8969282-18E1-85DD-6FEC-C3E5BF98D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0" y="878895"/>
            <a:ext cx="10591389" cy="5954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4B734-5885-A98A-3937-0B9EB401326A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View, Edit, Enable/Disable,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User.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226CA2-1CD1-78B0-DC0C-49FA52C96036}"/>
              </a:ext>
            </a:extLst>
          </p:cNvPr>
          <p:cNvSpPr/>
          <p:nvPr/>
        </p:nvSpPr>
        <p:spPr>
          <a:xfrm>
            <a:off x="9985828" y="2182872"/>
            <a:ext cx="1074057" cy="1082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507D2-9C40-6F16-7CA9-1AF871391B77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0452745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7AECE-D3AE-A569-5716-14CDC04B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F9F02A-775B-A8DE-951C-42CACAC74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158C68-D092-73E7-2A18-68D0DFBB31BE}"/>
              </a:ext>
            </a:extLst>
          </p:cNvPr>
          <p:cNvGrpSpPr/>
          <p:nvPr/>
        </p:nvGrpSpPr>
        <p:grpSpPr>
          <a:xfrm>
            <a:off x="320039" y="4348066"/>
            <a:ext cx="6397192" cy="2707909"/>
            <a:chOff x="320040" y="4284566"/>
            <a:chExt cx="5952066" cy="270790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C4EB1A-8A72-2ACC-322A-07C257099338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5CE67C-B561-649E-BC02-788E26C31C04}"/>
                </a:ext>
              </a:extLst>
            </p:cNvPr>
            <p:cNvSpPr txBox="1"/>
            <p:nvPr/>
          </p:nvSpPr>
          <p:spPr>
            <a:xfrm>
              <a:off x="1490929" y="4868817"/>
              <a:ext cx="4770355" cy="212365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 –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REPORT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8BE6F3B-89E8-11DA-80C4-ECE1F764B965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9C778E-6536-E0EE-057C-EE37113CD08A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B3D264-1EDF-3114-77E1-D5518F267A30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032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B0074-0FB5-20FA-4B19-AC114D7E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30E2A2-4863-97FD-1D2E-7DF412411312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C971B6-B8D9-0416-A168-BB0FCD0D1E77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007A6A-3260-9CBF-3743-B1B325131432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32D92C-387B-2CC1-D950-699467144ED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2E0B02-FA58-DDDF-C742-A9C8A0246F5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78F74E-CF88-9F40-2F58-07E14B0B4AF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FFF21B7-E448-C32D-0D8E-E172F2EF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0" y="878895"/>
            <a:ext cx="10591389" cy="5954749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3E7679-7F0C-FF1C-E055-CBD195DDBEF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E1CF6-EB71-495A-D60A-D7F11F898359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“Report” sub-module available in the navigation panel.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50CFFB-CC70-BB1B-D6C7-E7B3F2824F64}"/>
              </a:ext>
            </a:extLst>
          </p:cNvPr>
          <p:cNvSpPr/>
          <p:nvPr/>
        </p:nvSpPr>
        <p:spPr>
          <a:xfrm>
            <a:off x="861609" y="2685487"/>
            <a:ext cx="1639577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83920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727A2-85FC-63AC-4ADF-26EF1BDA6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84B9281-59B1-E409-056A-4B58CD63B0D7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D8C7A-1D61-71CA-47DA-AB112A9A0DA8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3F44FF-7511-A933-82E8-381C3E83DBF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F2AE40-66E3-4B9A-94CF-E3B9009E216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513688-4269-4E3C-BD57-C5692F22643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9EF6FD-0801-7126-2813-B5E3866348A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1D3E734-C6B7-CD3F-48E6-BC6FB25E5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0" y="878895"/>
            <a:ext cx="10591389" cy="5954749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CC4FB-6F4A-FD42-944A-9E4731659209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generate a new Report.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FEAFDC-E664-869A-0D34-B4D4B48CF62F}"/>
              </a:ext>
            </a:extLst>
          </p:cNvPr>
          <p:cNvSpPr/>
          <p:nvPr/>
        </p:nvSpPr>
        <p:spPr>
          <a:xfrm>
            <a:off x="11153166" y="1352814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89B6C-1583-F022-8AC6-BCE279DFF987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6926471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B9C7-961C-7E7A-63DA-09ED7F28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1BF601C-3947-C442-21D4-0EBCC907CB3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9CA7B6-0315-D5D7-68E6-DDBC9372261C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40E94D-A6A9-E83C-3858-CBE4DDF5B65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4464A8-32B5-ED3A-E511-5232F59C093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8DA7CD-6BFC-C1D8-D296-CB1EB26D339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6D9CA0-0AC8-4CB5-84C1-655E4436560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3280853-D15B-D2EE-96E0-3E1A9F448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0" y="878895"/>
            <a:ext cx="10591389" cy="5954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49EA97-1C96-E25F-BF55-1FC6EBA89DD1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BA223E-6CB5-CDEC-96DC-9766836BF0BA}"/>
              </a:ext>
            </a:extLst>
          </p:cNvPr>
          <p:cNvSpPr/>
          <p:nvPr/>
        </p:nvSpPr>
        <p:spPr>
          <a:xfrm>
            <a:off x="2148115" y="1135104"/>
            <a:ext cx="9418980" cy="5722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8D24B-8F37-1C5A-63D5-0C22A9C45997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731962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26824-2B75-3DF6-8655-F55F3D05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B1903F-4F25-A2D7-125E-3198F3A96E7F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DD425C-C5FD-9F37-A10E-3150D86B42B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6B423D-D6A4-98AD-2241-24E99B2CFA8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9F64FD-B70A-AD9B-D889-924CDCD141E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60D5DF-E39C-56FB-EFB1-F6335DD886E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6AB069-F46E-8451-7430-44C2F03E503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F970443-DDCF-E101-C3D8-4002D459E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1" y="878895"/>
            <a:ext cx="10591387" cy="5954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E5523-C408-3774-EF79-1521384ECD06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 Execute,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Report.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B0C08-B6EE-D0C1-D723-D91F1BBE59D9}"/>
              </a:ext>
            </a:extLst>
          </p:cNvPr>
          <p:cNvSpPr/>
          <p:nvPr/>
        </p:nvSpPr>
        <p:spPr>
          <a:xfrm>
            <a:off x="10189025" y="2186889"/>
            <a:ext cx="1074057" cy="813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20B2C-A37E-2BC5-FC23-7545B6C7EC8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104464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0201-F379-14F0-AC75-15839D507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BB4B72-DFC1-F79D-2C76-1878E1E59EF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6B5860-E413-6623-FCE0-38DAAAC6CE4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E06C71-61E7-8B66-29BD-75C019E879E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EFBDA9-B986-39E7-B82B-2DAEFF55B2D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E0C242-C0DC-D84C-DBC8-239AB94E9C5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CD4337-DB86-20BD-095B-B5E5F825067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CCDE7-8C17-534D-AD7B-4007AFBC6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1" y="878895"/>
            <a:ext cx="10591387" cy="595474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C2AAC-0550-C2AE-921B-FF1A68C5030B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Check </a:t>
            </a:r>
            <a:r>
              <a:rPr lang="en-US" sz="1400" b="1" spc="110" dirty="0">
                <a:cs typeface="Arial" panose="020B0604020202020204" pitchFamily="34" charset="0"/>
              </a:rPr>
              <a:t>Download Data </a:t>
            </a:r>
            <a:r>
              <a:rPr lang="en-US" sz="1400" spc="110" dirty="0">
                <a:cs typeface="Arial" panose="020B0604020202020204" pitchFamily="34" charset="0"/>
              </a:rPr>
              <a:t>and click the </a:t>
            </a:r>
            <a:r>
              <a:rPr lang="en-US" sz="1400" b="1" spc="110" dirty="0">
                <a:cs typeface="Arial" panose="020B0604020202020204" pitchFamily="34" charset="0"/>
              </a:rPr>
              <a:t>Yes</a:t>
            </a:r>
            <a:r>
              <a:rPr lang="en-US" sz="1400" spc="110" dirty="0">
                <a:cs typeface="Arial" panose="020B0604020202020204" pitchFamily="34" charset="0"/>
              </a:rPr>
              <a:t> button to execute the report.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171364-B32B-9358-C4D3-7FA42066691B}"/>
              </a:ext>
            </a:extLst>
          </p:cNvPr>
          <p:cNvSpPr/>
          <p:nvPr/>
        </p:nvSpPr>
        <p:spPr>
          <a:xfrm>
            <a:off x="4746172" y="2940183"/>
            <a:ext cx="2958784" cy="17189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847FB-64BB-5B70-B339-B2299F3F1B5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4246219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5C75C-5BE7-BAC2-943E-A7AFFBD6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74183D-5CE5-ABC6-FABE-0CAB2D6BE46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7AD7FF-17C0-2552-E5A5-312B476FF74D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5722C2-4454-9CA7-9000-8F2E0F772B6A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2CC4F8-6469-C892-4903-448BB3C9BF4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638A30-6389-4CFA-728B-778C9E26E8F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5ED9F0-0345-5171-421F-CA4F71BA348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30A9CB7-B85A-BBC5-9E62-7BBB8CAEF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2" y="878895"/>
            <a:ext cx="10591385" cy="595474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67CFF-9150-2724-B2AC-9466482721C4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Wait until the report generation is complete. Monitor the report's status in the Download Report section.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44AFB8-754D-4DFE-893C-8E0A8AB1BC3E}"/>
              </a:ext>
            </a:extLst>
          </p:cNvPr>
          <p:cNvSpPr/>
          <p:nvPr/>
        </p:nvSpPr>
        <p:spPr>
          <a:xfrm>
            <a:off x="8998856" y="945400"/>
            <a:ext cx="2476852" cy="5849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12DA-700F-99F9-6A0A-C877454C7400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587C7-70FD-3FAA-2C5F-F8E21768F53B}"/>
              </a:ext>
            </a:extLst>
          </p:cNvPr>
          <p:cNvSpPr/>
          <p:nvPr/>
        </p:nvSpPr>
        <p:spPr>
          <a:xfrm>
            <a:off x="8541656" y="1973945"/>
            <a:ext cx="892630" cy="320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1601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EA0D-54CE-816B-46A7-6D634FB6E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5C985B4-70AB-E421-49EF-0D25F0351F46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B60E3-AFD4-B794-9799-7137A944DBA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37192A-5257-5E7B-ED8B-5577820E131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A52F9E-1879-AA0F-FCBD-EE948F82533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F09EED-7AA3-8959-596D-09A62261E11F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32C84A-D890-51BE-E8EB-F75B3F5ACE9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47E1D45-ACC3-5F53-1D5D-42F233A8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2" y="878895"/>
            <a:ext cx="10591385" cy="595474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BE427-2F25-2A01-7374-151DD7F4842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download</a:t>
            </a:r>
            <a:r>
              <a:rPr lang="en-US" sz="1400" spc="110" dirty="0">
                <a:cs typeface="Arial" panose="020B0604020202020204" pitchFamily="34" charset="0"/>
              </a:rPr>
              <a:t> icon to download the report and data respectively.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36CEA-EAB6-6977-B12A-2F6E6C92DEB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90EDFB-4265-24A8-C137-B863AB4FCCFC}"/>
              </a:ext>
            </a:extLst>
          </p:cNvPr>
          <p:cNvSpPr/>
          <p:nvPr/>
        </p:nvSpPr>
        <p:spPr>
          <a:xfrm>
            <a:off x="9262387" y="2830283"/>
            <a:ext cx="554253" cy="320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2053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31326-7007-09AC-0117-E7C55A334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350615-66F9-177D-ABCA-977A1AA4A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D5FA73-C3E5-57C8-767D-261DE50F726B}"/>
              </a:ext>
            </a:extLst>
          </p:cNvPr>
          <p:cNvGrpSpPr/>
          <p:nvPr/>
        </p:nvGrpSpPr>
        <p:grpSpPr>
          <a:xfrm>
            <a:off x="320040" y="4348066"/>
            <a:ext cx="5475849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0A436E-9F50-9EB3-EC9E-09436F2880E5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D3A00-C57E-D023-FCC2-9FD34B25C515}"/>
                </a:ext>
              </a:extLst>
            </p:cNvPr>
            <p:cNvSpPr txBox="1"/>
            <p:nvPr/>
          </p:nvSpPr>
          <p:spPr>
            <a:xfrm>
              <a:off x="1699060" y="4970415"/>
              <a:ext cx="4331301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CONTACT US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193139-429A-4741-F32B-E50FA10B9D62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1E6F73-063E-5ED7-3949-CFF8B6B68216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F767A69-3515-F007-C578-0505EC2E1291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41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A3E60-57E7-5B81-2C9B-5A8A861E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B0DD1-13D0-75B3-0578-4CD8E243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C0FEEE-6AB9-65D2-D08F-0244D12D12D7}"/>
              </a:ext>
            </a:extLst>
          </p:cNvPr>
          <p:cNvGrpSpPr/>
          <p:nvPr/>
        </p:nvGrpSpPr>
        <p:grpSpPr>
          <a:xfrm>
            <a:off x="320039" y="4348066"/>
            <a:ext cx="6567426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5E7247-89F9-D7C9-9796-72BB95E0E4C1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D1FB4B-7540-3D33-494A-5ACD08B429D3}"/>
                </a:ext>
              </a:extLst>
            </p:cNvPr>
            <p:cNvSpPr txBox="1"/>
            <p:nvPr/>
          </p:nvSpPr>
          <p:spPr>
            <a:xfrm>
              <a:off x="1455318" y="4868817"/>
              <a:ext cx="4770355" cy="144655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 –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RESOURCE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312C219-5E66-238B-4C24-1537791AA7F9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6BB2E5-644B-0E9A-46D5-88C52B9F9293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CB4786-5633-6C2F-49AE-FD2397181C18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240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ABF23-AA4C-9F00-C61D-3CAD44884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273-4FD7-7680-C017-215634F9E48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E63C8-EAEF-5974-F530-9CEFF678A65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D5205E-D297-7D2A-F17F-96F01985DE5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1CCAB-6453-C928-C7D8-8F6F81D79899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2A6C88-DFB1-2D53-523D-C7D2D4CF1FC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D07AF5-C047-EA84-BBDD-E737E58899C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A57097D-4914-947E-C2BA-86B95BDC5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0" y="878895"/>
            <a:ext cx="10591389" cy="5954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727A2-CC65-C4CD-BB6F-DA8E985A785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ADCF4-6841-FE7C-3354-42B5132CAF62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“Resource” sub-module available in the navigation panel.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4028D-B89F-DF72-8D8B-8505D16BCC55}"/>
              </a:ext>
            </a:extLst>
          </p:cNvPr>
          <p:cNvSpPr/>
          <p:nvPr/>
        </p:nvSpPr>
        <p:spPr>
          <a:xfrm>
            <a:off x="861609" y="2932225"/>
            <a:ext cx="1639577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290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94EF5-566C-1F23-ED51-D9165FE7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5B9A32F-45D1-12E9-BB3B-214B9A9153B7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EFE04E-3CFE-4A6E-85B2-D9968DAD8FC7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CE34FA-424A-8E1C-C51B-DABA59BD199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41E0A6-EF3A-C8E7-725E-B24897CDFC8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870C54-BB6A-F5CE-93DE-C97A07FD107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D8C829-1D1C-1ED3-9264-4AF04852455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D3010E8-1CB8-86DB-9220-49E2FDFF7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0" y="878895"/>
            <a:ext cx="10591389" cy="5954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2A523-4BA6-9353-6344-ED52EF64FD1F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Resource.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A1425A-D0B7-0503-C81B-8FC7E1F60CD1}"/>
              </a:ext>
            </a:extLst>
          </p:cNvPr>
          <p:cNvSpPr/>
          <p:nvPr/>
        </p:nvSpPr>
        <p:spPr>
          <a:xfrm>
            <a:off x="11153166" y="1352814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10815-44A4-D3C0-5844-0CC2DDD0C76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10892195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B0CBD-00E4-5E2C-F1B5-E662F34F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0FA0584-2466-52DE-E445-092BFA23714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6CA96C-83E7-4BE6-8BD6-C7CB8922CA15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A6B88-1D4A-9C54-82AF-9E3555BAE31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2F48AB-12A9-2889-C673-387F57CBDAB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E6207C-F751-57E3-E8C4-CF4C6E5D179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CF72F1-32E3-1FD5-51F4-8AD5F561F8E9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AAF0BD2-303C-D8A9-33F9-18FAFD874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1" y="878895"/>
            <a:ext cx="10591387" cy="5954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8D621-1AA7-07B5-D543-CC9293F78DB9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00C4DE-0FD2-1272-42DD-DCD4D57D70F6}"/>
              </a:ext>
            </a:extLst>
          </p:cNvPr>
          <p:cNvSpPr/>
          <p:nvPr/>
        </p:nvSpPr>
        <p:spPr>
          <a:xfrm>
            <a:off x="5863771" y="1135104"/>
            <a:ext cx="5703323" cy="5722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E987C-93ED-8568-E796-C59C807CD51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3047280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F5938-9108-FF48-1114-B2A65841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C82FA9-71AF-AE4C-F901-10F9403A91E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60E5D-E160-6CAC-6B88-CE6A30FE839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FD9B76-8DCB-C07B-58D9-16190D74543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1CD64D-D9CA-776B-8623-CE20B58CA90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92FAEC-5A74-ACE4-0BFD-D6143A1CE40F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F1C5AB-5F92-4189-C99A-F0176178D0F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5712FB-D96F-33BE-2B46-10BCC6C46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1" y="878895"/>
            <a:ext cx="10591387" cy="595474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CB7B3-D716-3D6F-01B3-00976928DD9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View, Edit, Enable/Disable,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Resource.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0C98A4-1C39-2CEE-FB7E-35E4F222F71D}"/>
              </a:ext>
            </a:extLst>
          </p:cNvPr>
          <p:cNvSpPr/>
          <p:nvPr/>
        </p:nvSpPr>
        <p:spPr>
          <a:xfrm>
            <a:off x="9985828" y="2182872"/>
            <a:ext cx="1074057" cy="1082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140EE-FF18-0133-2E24-0E389F787FF7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28098185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D858F-8D55-7A7E-53A7-7A1D6C81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3FC5A0-67E4-34AE-773C-6A412377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10695F-3E7D-7DA1-AB87-0327E74090F1}"/>
              </a:ext>
            </a:extLst>
          </p:cNvPr>
          <p:cNvGrpSpPr/>
          <p:nvPr/>
        </p:nvGrpSpPr>
        <p:grpSpPr>
          <a:xfrm>
            <a:off x="320039" y="4348066"/>
            <a:ext cx="6383007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D2F6E7-3931-7303-30E9-C987085F43E5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52AC6B-F280-840D-F9A5-3FC0FCA9C2A9}"/>
                </a:ext>
              </a:extLst>
            </p:cNvPr>
            <p:cNvSpPr txBox="1"/>
            <p:nvPr/>
          </p:nvSpPr>
          <p:spPr>
            <a:xfrm>
              <a:off x="1490599" y="4868817"/>
              <a:ext cx="4770355" cy="144655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 –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KEYFACTS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14EBE-1B59-FCAF-D4EA-B07AD4A45517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599F50-CC24-67C3-1B94-EEB804CE006E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917307-AB6A-2806-3EF5-C6D9E2B69B1B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604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5356-1D1A-7371-B68A-CFF08690B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124BF03-D1CE-A79F-7807-92FE25F11C71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46D716-421A-68B8-017A-D2831E49E5F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7A7F98-894E-7D5B-EA44-118DDA029762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D0E22E-F517-7225-0863-1B5022C93FB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33DDE0-90B1-84AE-9826-3F79D8027C43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8277A8-B190-A7B7-5C81-6622D24F863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205B1E2-DB55-574B-A958-733B0D8FA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1" y="878895"/>
            <a:ext cx="10591387" cy="5954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7194CC-1634-EE85-62E0-A644336DC68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KEYFACTS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6111B-7CFE-8EC4-AB84-A101D782D5F0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“Keyfacts” sub-module available in the navigation panel.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54C43-3DB5-A485-80CA-1E488C823BEB}"/>
              </a:ext>
            </a:extLst>
          </p:cNvPr>
          <p:cNvSpPr/>
          <p:nvPr/>
        </p:nvSpPr>
        <p:spPr>
          <a:xfrm>
            <a:off x="861609" y="3193481"/>
            <a:ext cx="1639577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3755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11C6-3416-B1A4-44EC-6F3607AC5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DD8968-7756-E09D-BC1D-69E05E64C2B7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B51266-A1AC-3E1C-132E-4D111E6F6F51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05A1A2-5488-679A-622C-6EB7949CA27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42157A-46BF-D65A-FF75-DB9D33D17C6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9DAAB5-3A6E-F380-2D72-2A0CE0D67FC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ED3CC5-22B1-1D2B-D83B-312C8A50BD8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6D3D6C7-4157-C69E-75A5-E8C698A1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1" y="878895"/>
            <a:ext cx="10591387" cy="595474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9756E-DEEE-280B-68A8-82FABD7C5703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Keyfact.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7D10E-873F-FB3F-8595-DB1BCB97D4E2}"/>
              </a:ext>
            </a:extLst>
          </p:cNvPr>
          <p:cNvSpPr/>
          <p:nvPr/>
        </p:nvSpPr>
        <p:spPr>
          <a:xfrm>
            <a:off x="11153166" y="1352814"/>
            <a:ext cx="413928" cy="4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1771D-913E-28E5-C4A7-5D5AF190BDF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KEYFACTS</a:t>
            </a:r>
          </a:p>
        </p:txBody>
      </p:sp>
    </p:spTree>
    <p:extLst>
      <p:ext uri="{BB962C8B-B14F-4D97-AF65-F5344CB8AC3E}">
        <p14:creationId xmlns:p14="http://schemas.microsoft.com/office/powerpoint/2010/main" val="2903418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4B249-5DEC-A392-67B8-E5C48204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7213B58-D3A9-93F6-98E8-CCB09437CB02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A03157-2803-8E20-1049-0A4C5B0C286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C35F58-CB72-F30D-2D5F-94BA9DA8FF7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C643BB-23ED-BB2A-1799-2ACB403393B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D3B559-139D-FADE-8744-F197A842D46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6A2805-E95B-4CD9-D6C7-6DB6E97A6C2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7B4BBEC-E8BD-C7F5-5C76-895296E4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1" y="878895"/>
            <a:ext cx="10591387" cy="595474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658BE4-4718-85C4-8674-5E64C77DAC44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A49034-E4DF-C2ED-4318-B086D7FFBCA6}"/>
              </a:ext>
            </a:extLst>
          </p:cNvPr>
          <p:cNvSpPr/>
          <p:nvPr/>
        </p:nvSpPr>
        <p:spPr>
          <a:xfrm>
            <a:off x="5863771" y="1135104"/>
            <a:ext cx="5703323" cy="5722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19786-2FDF-7BAF-D710-2EB81627BBE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KEYFACTS</a:t>
            </a:r>
          </a:p>
        </p:txBody>
      </p:sp>
    </p:spTree>
    <p:extLst>
      <p:ext uri="{BB962C8B-B14F-4D97-AF65-F5344CB8AC3E}">
        <p14:creationId xmlns:p14="http://schemas.microsoft.com/office/powerpoint/2010/main" val="13566296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2B111-886A-77FC-411F-28CE921C5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D9D6C2-28B0-DBE0-527B-8915009B650E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42FEC0-D659-B785-3AA2-EAE3729786D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B1DAB8-7939-4566-C457-37EE37565B1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1907F2-AF7E-1CD2-27F6-632A578A2F7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7BF4E3-95B6-3D13-828B-16CD0682CE6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A08140-16A5-9E8C-7B88-2EF19ED6A32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A6AF226-B3B2-A4C3-9D58-C875958D6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2" y="878895"/>
            <a:ext cx="10591385" cy="595474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8D0F23-6FEC-6827-430A-74A52AF506C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Keyfact.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DAB05C-58DD-EAB8-E170-3C3F384D089B}"/>
              </a:ext>
            </a:extLst>
          </p:cNvPr>
          <p:cNvSpPr/>
          <p:nvPr/>
        </p:nvSpPr>
        <p:spPr>
          <a:xfrm>
            <a:off x="9768114" y="2182872"/>
            <a:ext cx="1291771" cy="632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C3CC3-8C25-69F1-6400-8CFCFC5D50A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KEYFACTS</a:t>
            </a:r>
          </a:p>
        </p:txBody>
      </p:sp>
    </p:spTree>
    <p:extLst>
      <p:ext uri="{BB962C8B-B14F-4D97-AF65-F5344CB8AC3E}">
        <p14:creationId xmlns:p14="http://schemas.microsoft.com/office/powerpoint/2010/main" val="16271842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3D8DB-00C9-7C9A-4D09-F732A4E1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0B4E2C5-92EF-1CA4-7CB9-E8D38F6DDA1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7262BF-830B-2636-19F9-C241015EE2ED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9D12BD-A12D-214C-967E-E3082A05BEF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CCA55C-2EE9-A334-E04C-540C4C30658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6AD1FD-C730-0C0A-B179-6E747681E9B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833986-0114-571B-290E-24F35CA170C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4D2276C-64C7-E4F7-235E-32F706B8B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4" y="878895"/>
            <a:ext cx="10591403" cy="59547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D2D141-665B-9165-6A5C-F6E352F2678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94A7C-8016-A71F-F728-E6A7647BA155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“Contact” module from the navigation panel.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EEB7C-D50C-9A18-2CDE-6C1453137D39}"/>
              </a:ext>
            </a:extLst>
          </p:cNvPr>
          <p:cNvSpPr/>
          <p:nvPr/>
        </p:nvSpPr>
        <p:spPr>
          <a:xfrm>
            <a:off x="10108891" y="841674"/>
            <a:ext cx="822960" cy="588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524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A63B4-4BE3-7CCB-DD38-E4C0B7A7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874CA2-60CD-8BCB-A1ED-9B200B53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45DF51-8233-7781-1CFA-4BE32D69DDC8}"/>
              </a:ext>
            </a:extLst>
          </p:cNvPr>
          <p:cNvGrpSpPr/>
          <p:nvPr/>
        </p:nvGrpSpPr>
        <p:grpSpPr>
          <a:xfrm>
            <a:off x="320039" y="4348066"/>
            <a:ext cx="6383007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B5F192-B295-72E0-4883-DD48CA54C2A9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E8CDDA-9FFC-54A9-9BF1-7DCD7F723F28}"/>
                </a:ext>
              </a:extLst>
            </p:cNvPr>
            <p:cNvSpPr txBox="1"/>
            <p:nvPr/>
          </p:nvSpPr>
          <p:spPr>
            <a:xfrm>
              <a:off x="1490599" y="4868817"/>
              <a:ext cx="4770355" cy="144655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 –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IMPORT LOGS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FDEF31-EBF2-8B38-26A6-CE3322F468D4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FE6D39-73B3-DECC-AABD-011F7D537388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1B5F74-CB76-4098-39C2-13C7F06D6113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517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03522-4E68-C110-A0D5-D05F7388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DFE676-9A00-2FFE-D176-8DA494F8DCE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B25679-F794-C86B-6A63-A76D0E0E04C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39261E-6378-B2DD-97F0-DE642620518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25F91C-7322-2B27-BCD1-DC4EDDA645D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CB5017-E762-6280-A83A-4C12DFAD21B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070731-276B-8433-D615-22D4247DAF7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61F4E9E-C2A9-A416-58A3-6DAB9016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1" y="878895"/>
            <a:ext cx="10591387" cy="595474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A93A61-CDCE-096C-88AA-F396C26065B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LOGS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7FEF2-F263-812B-BC90-76AC89015AE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“Import Logs” sub-module available in the navigation panel.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02F5FD-0F92-4BF2-4C28-A74C34B58C77}"/>
              </a:ext>
            </a:extLst>
          </p:cNvPr>
          <p:cNvSpPr/>
          <p:nvPr/>
        </p:nvSpPr>
        <p:spPr>
          <a:xfrm>
            <a:off x="861609" y="3454735"/>
            <a:ext cx="1639577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0591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3AC5F-FEC3-F611-F935-E680955F5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778929-6698-FF21-9672-7C4961506984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90736A-BA7D-66EA-6299-49D739A329E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FD6FDA-37F0-0F22-6AA8-9A23E06062D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D4BE68-5B45-A772-4D6B-865FAE93505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38FCFF-0A34-BAAA-FCA3-6BF655B6726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773E5B-57E6-D4FA-78A7-E9FB13CD600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88A1A5E-70E2-57FA-5728-D65610E69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42" y="878895"/>
            <a:ext cx="10591385" cy="595474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69056-A72E-87BE-D547-70FB5A550762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Download,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Log.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07A8C5-0371-BEBE-70E4-7BB7316357B7}"/>
              </a:ext>
            </a:extLst>
          </p:cNvPr>
          <p:cNvSpPr/>
          <p:nvPr/>
        </p:nvSpPr>
        <p:spPr>
          <a:xfrm>
            <a:off x="9971314" y="2182872"/>
            <a:ext cx="1088571" cy="632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7F205-8D5E-B257-1973-29CE70D06B4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LOGS</a:t>
            </a:r>
          </a:p>
        </p:txBody>
      </p:sp>
    </p:spTree>
    <p:extLst>
      <p:ext uri="{BB962C8B-B14F-4D97-AF65-F5344CB8AC3E}">
        <p14:creationId xmlns:p14="http://schemas.microsoft.com/office/powerpoint/2010/main" val="41893029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2652809"/>
            <a:ext cx="2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2247B-D118-9FA6-38CA-A4D66CA91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3B58CA-78B3-88A7-10E8-FBD4754BAED4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69091F-7C2C-02F0-9531-1541627DB73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CBAC96-95D2-F25B-D95A-34198AB281B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9FBAEC-3C55-9620-CA07-89FDBBC32B9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44529E-AD06-0840-3FC3-0C08B3B78063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D22E53-F6EE-D69A-9C2A-ADC45D5A1AB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6FCDC33-5808-C72C-A466-62DF7A4F3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78895"/>
            <a:ext cx="10591401" cy="59547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59E095-AED4-C709-4FEE-1005AAFDF557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94D09-D76A-F75C-2E09-16897958D9D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Fill in mandatory details and enter CAPTCHA, then click the </a:t>
            </a:r>
            <a:r>
              <a:rPr lang="en-US" sz="1400" b="1" spc="110" dirty="0">
                <a:cs typeface="Arial" panose="020B0604020202020204" pitchFamily="34" charset="0"/>
              </a:rPr>
              <a:t>Submit</a:t>
            </a:r>
            <a:r>
              <a:rPr lang="en-US" sz="1400" spc="110" dirty="0">
                <a:cs typeface="Arial" panose="020B0604020202020204" pitchFamily="34" charset="0"/>
              </a:rPr>
              <a:t> button.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D13E7-AE78-FE35-D173-F8C2EA7E09A7}"/>
              </a:ext>
            </a:extLst>
          </p:cNvPr>
          <p:cNvSpPr/>
          <p:nvPr/>
        </p:nvSpPr>
        <p:spPr>
          <a:xfrm>
            <a:off x="2142381" y="6153672"/>
            <a:ext cx="1457925" cy="588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8303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EE631-9FB2-F1F5-2C3D-AA3A0CEA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11392D-2ECE-7989-1243-D72B9A633F9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D75B28-80C6-83B8-C261-815F8996C67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590F10-9A58-0826-73A4-82A6D590DA0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C4519B-939D-30CF-9020-A86234BC62F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AB54FE-2EBE-02E1-BD56-B33D6EFE03B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A2E3EA-098C-F1CA-A696-E036B55F20B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FD5721A-9788-CB18-C4E9-9F5CEB90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78895"/>
            <a:ext cx="10591401" cy="59547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9F16B8-2BA1-B6D1-BB55-71095145120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F7FA2-E51B-0A25-F9FA-CDE38BA56965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Regional office address, phone number, and email.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C7D851-15B8-A6F7-B4FE-40B1534A8EBB}"/>
              </a:ext>
            </a:extLst>
          </p:cNvPr>
          <p:cNvSpPr/>
          <p:nvPr/>
        </p:nvSpPr>
        <p:spPr>
          <a:xfrm>
            <a:off x="7498153" y="1927368"/>
            <a:ext cx="2719904" cy="20495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8765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391B-1DB4-1D76-D894-476AADFD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CA7C33-D148-C280-009A-3B233F20F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A3163F9-3B03-4CFB-1F64-578A9813DB47}"/>
              </a:ext>
            </a:extLst>
          </p:cNvPr>
          <p:cNvGrpSpPr/>
          <p:nvPr/>
        </p:nvGrpSpPr>
        <p:grpSpPr>
          <a:xfrm>
            <a:off x="320040" y="4348066"/>
            <a:ext cx="5475849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3E7601-AA5E-B259-035F-2B1CC0A3D8E0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37955-246D-D72F-CD91-DAA5495455B0}"/>
                </a:ext>
              </a:extLst>
            </p:cNvPr>
            <p:cNvSpPr txBox="1"/>
            <p:nvPr/>
          </p:nvSpPr>
          <p:spPr>
            <a:xfrm>
              <a:off x="1699060" y="4970415"/>
              <a:ext cx="4331301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1BE236-CF47-006C-E903-0564AF41C35E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2753F7-36C9-5C87-5ACB-E6C3C7776749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79CDF3-77E9-9D31-3207-9E54961F6F43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19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40B3B-9EAC-2AF7-49BF-0A5DCFD59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8A3452-23C4-8941-6BB0-1A32CB19934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B3A168-72DD-4C57-548F-73FD16B0CC08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605242-EB59-EC39-7078-5D2A43462EA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0FCA8B-9D6A-2F1E-BD31-A50AB5D9BD2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D3755C-B036-9A06-821B-A671497E8F6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6D4D58-B3EB-8F9C-23A5-586843F91C03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FF27629-679C-AC7F-872F-E7181710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78895"/>
            <a:ext cx="10591401" cy="59547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BE3C8-911C-B348-BFA6-24090B9C3F2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A5667-F62D-1887-0F38-7D22DA875952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login, click the User button from the navigation panel.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875BCC-4F3C-21B6-10E7-6311DAF1D9A6}"/>
              </a:ext>
            </a:extLst>
          </p:cNvPr>
          <p:cNvSpPr/>
          <p:nvPr/>
        </p:nvSpPr>
        <p:spPr>
          <a:xfrm>
            <a:off x="10951443" y="841674"/>
            <a:ext cx="618302" cy="588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213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297D2-0221-3C88-173F-39358E33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A8716E8-A3C4-20F3-99F1-F4E7F05C75E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EB5DAD-E7D8-E42E-32B3-B3A0BE96D0B1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DE4F44-0D79-C885-9EA7-93C13AD929C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B3927F-BC27-B0B8-6164-29A9432FC99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B59514-747C-DFE2-8519-C484D901001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3998BD-6E93-E343-9879-F53BC53DD1D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DDCD55C-A415-72F5-4B11-2A3B229C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78895"/>
            <a:ext cx="10591401" cy="59547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D25BCE-022A-39B0-1401-94C195B450F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F31BC-4440-FA6C-CB5B-FAE07BBF4675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email address, password and CAPTCHA to login</a:t>
            </a:r>
            <a:r>
              <a:rPr lang="en-US" sz="1300" spc="110" dirty="0">
                <a:cs typeface="Arial" panose="020B0604020202020204" pitchFamily="34" charset="0"/>
              </a:rPr>
              <a:t>.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D7B01-6FB4-B23F-48E1-59C14415FDC2}"/>
              </a:ext>
            </a:extLst>
          </p:cNvPr>
          <p:cNvSpPr/>
          <p:nvPr/>
        </p:nvSpPr>
        <p:spPr>
          <a:xfrm>
            <a:off x="4311158" y="1845623"/>
            <a:ext cx="3715242" cy="4018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139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4361D-C1AA-D143-9B2E-3F6B64A56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3952" y="6591"/>
            <a:ext cx="6096753" cy="685884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49419" y="-28136"/>
            <a:ext cx="6378050" cy="6893577"/>
            <a:chOff x="332414" y="4307230"/>
            <a:chExt cx="5632026" cy="2491317"/>
          </a:xfrm>
        </p:grpSpPr>
        <p:sp>
          <p:nvSpPr>
            <p:cNvPr id="13" name="Rectangle 12"/>
            <p:cNvSpPr/>
            <p:nvPr/>
          </p:nvSpPr>
          <p:spPr>
            <a:xfrm>
              <a:off x="332414" y="4307230"/>
              <a:ext cx="5632026" cy="249131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3102" y="4307230"/>
              <a:ext cx="5320681" cy="235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300"/>
                </a:spcBef>
                <a:buFont typeface="Wingdings" panose="05000000000000000000" pitchFamily="2" charset="2"/>
                <a:buChar char="ü"/>
              </a:pPr>
              <a:r>
                <a:rPr lang="en-US" sz="2800" b="1" spc="11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EmpowerU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About Us 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Information Kiosk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</a:t>
              </a:r>
            </a:p>
            <a:p>
              <a:pPr marL="747713" lvl="1" indent="-457200">
                <a:spcBef>
                  <a:spcPts val="300"/>
                </a:spcBef>
                <a:buFont typeface="+mj-lt"/>
                <a:buAutoNum type="arabicPeriod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</a:p>
            <a:p>
              <a:pPr marL="1033463" lvl="2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 a Glance</a:t>
              </a:r>
            </a:p>
            <a:p>
              <a:pPr marL="1033463" lvl="2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Registration </a:t>
              </a:r>
            </a:p>
            <a:p>
              <a:pPr marL="1033463" lvl="2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Cash Transfer</a:t>
              </a:r>
            </a:p>
            <a:p>
              <a:pPr marL="1033463" lvl="2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Distribution Expenses</a:t>
              </a:r>
            </a:p>
            <a:p>
              <a:pPr marL="1033463" lvl="2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Admin</a:t>
              </a:r>
            </a:p>
            <a:p>
              <a:pPr marL="1662113" lvl="3" indent="-457200">
                <a:spcBef>
                  <a:spcPts val="300"/>
                </a:spcBef>
                <a:buFont typeface="Courier New" panose="02070309020205020404" pitchFamily="49" charset="0"/>
                <a:buChar char="o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  <a:p>
              <a:pPr marL="1662113" lvl="3" indent="-457200">
                <a:spcBef>
                  <a:spcPts val="300"/>
                </a:spcBef>
                <a:buFont typeface="Courier New" panose="02070309020205020404" pitchFamily="49" charset="0"/>
                <a:buChar char="o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  <a:p>
              <a:pPr marL="1662113" lvl="3" indent="-457200">
                <a:spcBef>
                  <a:spcPts val="300"/>
                </a:spcBef>
                <a:buFont typeface="Courier New" panose="02070309020205020404" pitchFamily="49" charset="0"/>
                <a:buChar char="o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  <a:p>
              <a:pPr marL="1662113" lvl="3" indent="-457200">
                <a:spcBef>
                  <a:spcPts val="300"/>
                </a:spcBef>
                <a:buFont typeface="Courier New" panose="02070309020205020404" pitchFamily="49" charset="0"/>
                <a:buChar char="o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 Cycle</a:t>
              </a:r>
            </a:p>
            <a:p>
              <a:pPr marL="1662113" lvl="3" indent="-457200">
                <a:spcBef>
                  <a:spcPts val="300"/>
                </a:spcBef>
                <a:buFont typeface="Courier New" panose="02070309020205020404" pitchFamily="49" charset="0"/>
                <a:buChar char="o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  <a:p>
              <a:pPr marL="1662113" lvl="3" indent="-457200">
                <a:spcBef>
                  <a:spcPts val="300"/>
                </a:spcBef>
                <a:buFont typeface="Courier New" panose="02070309020205020404" pitchFamily="49" charset="0"/>
                <a:buChar char="o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 </a:t>
              </a:r>
            </a:p>
            <a:p>
              <a:pPr marL="1662113" lvl="3" indent="-457200">
                <a:spcBef>
                  <a:spcPts val="300"/>
                </a:spcBef>
                <a:buFont typeface="Courier New" panose="02070309020205020404" pitchFamily="49" charset="0"/>
                <a:buChar char="o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 </a:t>
              </a:r>
            </a:p>
            <a:p>
              <a:pPr marL="1662113" lvl="3" indent="-457200">
                <a:spcBef>
                  <a:spcPts val="300"/>
                </a:spcBef>
                <a:buFont typeface="Courier New" panose="02070309020205020404" pitchFamily="49" charset="0"/>
                <a:buChar char="o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 facts</a:t>
              </a:r>
            </a:p>
            <a:p>
              <a:pPr marL="1662113" lvl="3" indent="-457200">
                <a:spcBef>
                  <a:spcPts val="300"/>
                </a:spcBef>
                <a:buFont typeface="Courier New" panose="02070309020205020404" pitchFamily="49" charset="0"/>
                <a:buChar char="o"/>
              </a:pPr>
              <a:r>
                <a:rPr lang="en-US" spc="11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 Logs</a:t>
              </a:r>
              <a:endParaRPr lang="en-US" sz="1900" spc="11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B0533C-6B1F-FE94-4940-0936E0D42BDF}"/>
              </a:ext>
            </a:extLst>
          </p:cNvPr>
          <p:cNvGrpSpPr/>
          <p:nvPr/>
        </p:nvGrpSpPr>
        <p:grpSpPr>
          <a:xfrm flipH="1">
            <a:off x="6282910" y="-28138"/>
            <a:ext cx="45720" cy="6893577"/>
            <a:chOff x="12120394" y="-3627"/>
            <a:chExt cx="53539" cy="898204"/>
          </a:xfrm>
          <a:solidFill>
            <a:srgbClr val="00204F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C33C0-D9C6-6BA3-655E-E321B0E59285}"/>
                </a:ext>
              </a:extLst>
            </p:cNvPr>
            <p:cNvSpPr/>
            <p:nvPr/>
          </p:nvSpPr>
          <p:spPr>
            <a:xfrm>
              <a:off x="12120394" y="-3627"/>
              <a:ext cx="53539" cy="224875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64A841-333C-52DF-304B-E172ADF1D5C5}"/>
                </a:ext>
              </a:extLst>
            </p:cNvPr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11BB02-F3D9-6F00-7DE7-B72736E0F43C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C65754-6A38-7896-96F7-03383F391006}"/>
                </a:ext>
              </a:extLst>
            </p:cNvPr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4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F776-6BDB-0728-3736-658FFE650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B417F4-C302-E44E-44C7-ADF06D91D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4C83FFC-D8A5-0C77-0F99-9B3C21FBB1F1}"/>
              </a:ext>
            </a:extLst>
          </p:cNvPr>
          <p:cNvGrpSpPr/>
          <p:nvPr/>
        </p:nvGrpSpPr>
        <p:grpSpPr>
          <a:xfrm>
            <a:off x="320040" y="4348066"/>
            <a:ext cx="6327503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76E1CA-7411-7372-2D1E-E0C0E4C557B9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24A62F-728E-7B4D-87A8-B6ED1CAD0CDB}"/>
                </a:ext>
              </a:extLst>
            </p:cNvPr>
            <p:cNvSpPr txBox="1"/>
            <p:nvPr/>
          </p:nvSpPr>
          <p:spPr>
            <a:xfrm>
              <a:off x="1501751" y="4868817"/>
              <a:ext cx="4331301" cy="144655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LOGIN– 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At A GLANCE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CD4A3B-B6F4-2942-F3BA-F84A8970641B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1B0B20-AA86-BCB1-4152-D90EB5050EA7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390E97-E5A4-0DCA-9FB8-97F78D52B42B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77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C524-4DCB-FEB1-B0CD-CF4BEA52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D58057-A1DE-B26E-AF30-86DCF0122E9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BC02B5-BA3D-493B-3408-154B45BF196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2B7181-C0D7-874C-4080-4DD464E1566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B35353-2C2A-76E3-6D0C-14E5CE19BB2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FB1873-8866-AEC9-BADC-C39C55C2635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DA496F-E1DF-7B1D-C921-EBA63484E6E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ED07878-728E-DD01-A84E-BCDEA43C1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78895"/>
            <a:ext cx="10591401" cy="595475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F6F558-4E34-762E-61AE-686C6314A8D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A GLANCE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131DF-E9E4-0A5B-1D23-ADF8E2A43F5A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“At a glance” module from the burger menu.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6E21D5-1D7C-7DEF-B169-E2E342ED1DC6}"/>
              </a:ext>
            </a:extLst>
          </p:cNvPr>
          <p:cNvSpPr/>
          <p:nvPr/>
        </p:nvSpPr>
        <p:spPr>
          <a:xfrm>
            <a:off x="10650954" y="820192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D4C0BA-35B8-DCC8-658D-F42C74812A6F}"/>
              </a:ext>
            </a:extLst>
          </p:cNvPr>
          <p:cNvSpPr/>
          <p:nvPr/>
        </p:nvSpPr>
        <p:spPr>
          <a:xfrm>
            <a:off x="8671446" y="1583718"/>
            <a:ext cx="240050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5693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8EC90-79DA-BA2D-01B2-F297C5AC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974367-9E78-B2C5-48D2-DF38BF08447F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19C92A-9F4A-628C-DDCC-BBED3E5036F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E6A4B7-ADFF-BA79-70D9-59CFD6B430D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131F66-EF0A-BED3-A6A8-DC76F198F44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8F8468-8F1E-DBEE-893A-C8C052782153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643082-F818-7DAF-5486-06B6467EFCC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501D06E-F104-56CB-73CF-BAE304708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78895"/>
            <a:ext cx="10591401" cy="595475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2F2439-29D1-3148-783A-56E2240D105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A GLANCE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E1987-D210-A380-0DD9-7413EF3CF348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Key Facts and summarized data about – Cash Transfer, Registration, Post Distribution Expenses, and Grievance/Complaints.</a:t>
            </a:r>
          </a:p>
        </p:txBody>
      </p:sp>
    </p:spTree>
    <p:extLst>
      <p:ext uri="{BB962C8B-B14F-4D97-AF65-F5344CB8AC3E}">
        <p14:creationId xmlns:p14="http://schemas.microsoft.com/office/powerpoint/2010/main" val="14545796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872EB-AA94-4045-1142-D4664920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42ECF5C-A5B7-24CF-75EF-BB63E5C04CEE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767664-1CDE-A9E2-0FCA-58C90C209D22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709B21-57D8-1AA2-53EF-A3A69B10AFB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AEADEE-D7CC-44D6-F757-AEE308A46A6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F9B38F-6720-96D7-2503-9DED895E910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EFB082-41BF-67AF-6C0E-804B0320A6AA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B62C770-9EA9-63E8-3D47-769E8424E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78895"/>
            <a:ext cx="10591401" cy="595475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775BE7-516D-346C-BD54-B1A13613192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A GLANCE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A2B94-B8F4-4AC6-F9EE-107AA05073A4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Filter Data by Time Period.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F13F6-480E-0BC7-B0CC-727F7E9E9815}"/>
              </a:ext>
            </a:extLst>
          </p:cNvPr>
          <p:cNvSpPr/>
          <p:nvPr/>
        </p:nvSpPr>
        <p:spPr>
          <a:xfrm>
            <a:off x="9472817" y="1562292"/>
            <a:ext cx="1639577" cy="442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ECB5B9-F813-207F-FFBE-E60AD5759379}"/>
              </a:ext>
            </a:extLst>
          </p:cNvPr>
          <p:cNvSpPr/>
          <p:nvPr/>
        </p:nvSpPr>
        <p:spPr>
          <a:xfrm>
            <a:off x="2527732" y="3345032"/>
            <a:ext cx="1639577" cy="442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92E6E1-20FB-535C-FE18-40D4FE6F27DB}"/>
              </a:ext>
            </a:extLst>
          </p:cNvPr>
          <p:cNvSpPr/>
          <p:nvPr/>
        </p:nvSpPr>
        <p:spPr>
          <a:xfrm>
            <a:off x="6011158" y="3345032"/>
            <a:ext cx="1639577" cy="442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2A0072-F5C9-BD66-88E5-91F691D20B64}"/>
              </a:ext>
            </a:extLst>
          </p:cNvPr>
          <p:cNvSpPr/>
          <p:nvPr/>
        </p:nvSpPr>
        <p:spPr>
          <a:xfrm>
            <a:off x="9494584" y="3333195"/>
            <a:ext cx="1639577" cy="4423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0231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7AB29-4B7E-15B0-6546-114446B8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821432-B098-FEB3-E73F-8B6647572CE1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24D938-3251-9A37-422F-9EC072B9C73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DF0AE2-F872-9CBB-B566-2882530A7C9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CA9B26-29C3-CD97-DBB4-74EFF738C4C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7D0109-F31F-D0D0-B207-F48743CC85C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382404-B39C-7112-6756-58F366C1D6A3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47489D2-7619-6529-0423-96F7A7E5B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614730-F808-79A6-071A-8A247DA789C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A GLANCE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2132F-3B0C-FF3C-B3E3-E7231E9357A6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Download</a:t>
            </a:r>
            <a:r>
              <a:rPr lang="en-US" sz="1400" spc="110" dirty="0">
                <a:cs typeface="Arial" panose="020B0604020202020204" pitchFamily="34" charset="0"/>
              </a:rPr>
              <a:t> the current display from the Widget.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ABE04D-E305-0FF5-C546-B3F045CCA430}"/>
              </a:ext>
            </a:extLst>
          </p:cNvPr>
          <p:cNvSpPr/>
          <p:nvPr/>
        </p:nvSpPr>
        <p:spPr>
          <a:xfrm>
            <a:off x="10819256" y="3621396"/>
            <a:ext cx="383917" cy="40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33565B-3EF8-B39B-C732-E6CC34F8D3CB}"/>
              </a:ext>
            </a:extLst>
          </p:cNvPr>
          <p:cNvSpPr/>
          <p:nvPr/>
        </p:nvSpPr>
        <p:spPr>
          <a:xfrm>
            <a:off x="7335552" y="3621395"/>
            <a:ext cx="383917" cy="40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DCFF9B-6EDD-4A94-E8B2-89C3A86931B9}"/>
              </a:ext>
            </a:extLst>
          </p:cNvPr>
          <p:cNvSpPr/>
          <p:nvPr/>
        </p:nvSpPr>
        <p:spPr>
          <a:xfrm>
            <a:off x="3863079" y="3621394"/>
            <a:ext cx="383917" cy="40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48FE3A-9574-4447-3FA2-FD082B41680C}"/>
              </a:ext>
            </a:extLst>
          </p:cNvPr>
          <p:cNvSpPr/>
          <p:nvPr/>
        </p:nvSpPr>
        <p:spPr>
          <a:xfrm>
            <a:off x="4055037" y="1418685"/>
            <a:ext cx="383917" cy="40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D42E96-979B-DE4E-DAA1-BD375C026A41}"/>
              </a:ext>
            </a:extLst>
          </p:cNvPr>
          <p:cNvSpPr/>
          <p:nvPr/>
        </p:nvSpPr>
        <p:spPr>
          <a:xfrm>
            <a:off x="10817397" y="1454380"/>
            <a:ext cx="383917" cy="40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6473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AA179-7CAD-42F8-31EF-1D53BD77A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F8AB46E-F776-0262-6EF7-014BD631E587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F1B52C-0C76-BDD8-4C9A-0DD819F36F3C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4A3984-1698-9503-334D-DF9F17FF9DA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D61D3E-BA5E-EC4F-596C-E6317AFDDB9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0E3793-2FD3-F985-1861-94F3A92FAE8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02DFAA-7C57-C64A-1A8B-0FA318BA2B6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6F15FBC-9604-9956-A628-FD0B9DBD8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F917D3-E5A9-2D1B-E9D5-D13B7A357954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A GLANCE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A2177-7BCB-74DF-97EA-6D875A0F9760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count of Registered, Resolved and Open Grievances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80F44B-C818-7422-2554-8FD1D6BFBDA0}"/>
              </a:ext>
            </a:extLst>
          </p:cNvPr>
          <p:cNvSpPr/>
          <p:nvPr/>
        </p:nvSpPr>
        <p:spPr>
          <a:xfrm>
            <a:off x="8043155" y="4392737"/>
            <a:ext cx="3261609" cy="832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6D66E-983A-80B7-B140-560CA0B515E4}"/>
              </a:ext>
            </a:extLst>
          </p:cNvPr>
          <p:cNvSpPr/>
          <p:nvPr/>
        </p:nvSpPr>
        <p:spPr>
          <a:xfrm>
            <a:off x="11022452" y="3621396"/>
            <a:ext cx="383917" cy="40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1780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BBB61-17E7-CE87-671C-B0A0A7FB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830B1E1-B5BB-7A38-C6C7-1FE1D2F2C83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CDE3D2-A89B-D437-9257-53EF5E2CD23B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6C6E77-74CB-C3B3-645E-0D60B6EBB53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3D7930-63BD-ED65-E38B-1F781F3EF46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F1CBFF-CA15-D32F-E83C-67761E6D297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B54C8D-C9B4-539D-2B6B-E9C0F1D3DAE3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807FBC-4CA9-A4CA-C790-B7D1117D8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AA50E3-A19B-79D4-10D8-35979CD5387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A GLANCE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1E1CD-9543-9CCD-4AC9-F8E9BF70EF10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Grievance List.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D8053-F879-3BE4-FE32-B8BE14FA8D61}"/>
              </a:ext>
            </a:extLst>
          </p:cNvPr>
          <p:cNvSpPr/>
          <p:nvPr/>
        </p:nvSpPr>
        <p:spPr>
          <a:xfrm>
            <a:off x="10978903" y="5450196"/>
            <a:ext cx="383917" cy="40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196889-12E7-B5F6-602D-4A79E0E6D105}"/>
              </a:ext>
            </a:extLst>
          </p:cNvPr>
          <p:cNvSpPr/>
          <p:nvPr/>
        </p:nvSpPr>
        <p:spPr>
          <a:xfrm>
            <a:off x="1397724" y="1096296"/>
            <a:ext cx="9554036" cy="55162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828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2948E-430D-2950-A0C5-0E9BBBC6C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130112-CEB6-C2BA-D834-3E38B6BB56C7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D13A0F-8E70-0B3E-EF7E-09E59508DBF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57FC6B-387F-9B1C-C11A-210029E3E52E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232F52-D6F5-2BE9-16E9-107A0CE5BA5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2FC14C-4DC5-BD9C-6180-51E61D6A36D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4961D8-191D-F41A-F08B-8A7AE14C9AC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EC1CBF0-A99A-8334-C19A-385E4D0C4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61B6F1-255C-E36E-1CF3-257F416BEBB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A GLANCE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4CCB3-DD57-230A-D0EB-555B9ECF51F7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Filter Grievance list. Click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apply.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EE961-6056-C97C-CA2D-EEC2D006413E}"/>
              </a:ext>
            </a:extLst>
          </p:cNvPr>
          <p:cNvSpPr/>
          <p:nvPr/>
        </p:nvSpPr>
        <p:spPr>
          <a:xfrm>
            <a:off x="10134584" y="1559625"/>
            <a:ext cx="383917" cy="4021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8A9CD-DD28-6142-8D37-7192C628E63F}"/>
              </a:ext>
            </a:extLst>
          </p:cNvPr>
          <p:cNvSpPr/>
          <p:nvPr/>
        </p:nvSpPr>
        <p:spPr>
          <a:xfrm>
            <a:off x="2423885" y="1236638"/>
            <a:ext cx="7518400" cy="52742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0298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FFEFA-DE51-B3EA-89DF-3CDE81720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44D9218-C945-BC8B-60A7-25D6B48F6580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C5DB0-926C-16D4-0DA0-841A215F78D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373129-29D1-3C5A-C0E1-4295BA2254E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635C0D-918A-AE01-CDB3-3B610BC8C1E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4743F0-2841-A9E9-9E69-0CF416DB441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8C4A23-8F53-A2FC-AAB9-24EBE9A4FEF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5FAEF0-0977-CB73-5782-CB6081D4E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1D80C1-C620-2334-34EF-99E157F4F5F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A GLANCE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46ACB-C8A3-BAC8-02C3-6795BB3F4E0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View</a:t>
            </a:r>
            <a:r>
              <a:rPr lang="en-US" sz="1400" spc="110" dirty="0">
                <a:cs typeface="Arial" panose="020B0604020202020204" pitchFamily="34" charset="0"/>
              </a:rPr>
              <a:t> the select Household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2056C6-5D39-55A5-9C9C-7812D4D48249}"/>
              </a:ext>
            </a:extLst>
          </p:cNvPr>
          <p:cNvSpPr/>
          <p:nvPr/>
        </p:nvSpPr>
        <p:spPr>
          <a:xfrm>
            <a:off x="9681029" y="2569029"/>
            <a:ext cx="1175658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1614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60904-0756-E56E-DFEB-04CBD4E7B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24A289-9EBD-3CF7-79B2-3CFADE336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D6D7C05-4AB2-29D7-FD9D-89985118C407}"/>
              </a:ext>
            </a:extLst>
          </p:cNvPr>
          <p:cNvGrpSpPr/>
          <p:nvPr/>
        </p:nvGrpSpPr>
        <p:grpSpPr>
          <a:xfrm>
            <a:off x="320040" y="4348066"/>
            <a:ext cx="6327503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B0F0AC-3951-07B5-427F-C68772218FDB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E34E8-83A0-281B-2AAC-855DEE3454FC}"/>
                </a:ext>
              </a:extLst>
            </p:cNvPr>
            <p:cNvSpPr txBox="1"/>
            <p:nvPr/>
          </p:nvSpPr>
          <p:spPr>
            <a:xfrm>
              <a:off x="1501751" y="4868817"/>
              <a:ext cx="4331301" cy="144655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LOGIN–  REGISTRATION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E77365-FEEF-10F7-4205-D6155137D931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BF50BB-6E58-BD10-CBA8-D0E7A68FCDA4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0EB3EA9-DEDA-5029-190E-FD4BF621B599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529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1771AF-2A0A-AC84-327A-0F28726B6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0040" y="4348066"/>
            <a:ext cx="5475849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99061" y="4970415"/>
              <a:ext cx="2906314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79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F95EA-FB63-D0B6-4486-1E04FB43E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CB4806-D39E-F98B-4F33-58B0F3CEBFB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6E65CF-4E05-CFB0-7137-396FF97CB49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DE49FD-B416-9E16-16AB-F23F45B11A2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7A35C5-7F26-28B4-F687-3FAC7B2862E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94C68D-C604-2B05-5D56-C0DD0D76D9F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BF63EF-5828-123A-C63B-FD555A56E36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9AA9F14-8FF1-62D4-E7D5-AD8C656CF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5" y="878895"/>
            <a:ext cx="10591401" cy="595475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93882F-94DF-32DA-C754-84B24D93F56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13E4A-9AC2-8AE0-D29B-A5873F4D9575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“Registration” module from the burger menu.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614D3-ED32-38A2-67EE-CC27B323E1BA}"/>
              </a:ext>
            </a:extLst>
          </p:cNvPr>
          <p:cNvSpPr/>
          <p:nvPr/>
        </p:nvSpPr>
        <p:spPr>
          <a:xfrm>
            <a:off x="10650954" y="820192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6248E5-C710-F5AB-4246-50200BE7E27D}"/>
              </a:ext>
            </a:extLst>
          </p:cNvPr>
          <p:cNvSpPr/>
          <p:nvPr/>
        </p:nvSpPr>
        <p:spPr>
          <a:xfrm>
            <a:off x="8671446" y="1932059"/>
            <a:ext cx="240050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900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D3E7B-8D4A-737B-9CCE-278B5502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1C2C2D-1B39-4014-D56F-7AA84E23363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ED7757-5BC9-B1FE-F7D8-095EAEE2A027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E36271-FBBF-0C9F-51B6-5074853D117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D64F5A-9D60-3119-3B86-EE4C8A643B6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0AB2E7-785A-B0E4-4151-0877C3D8D31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59F5D-9783-890B-ED33-7226D88683C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0BAFE-423E-25E1-1110-8E63729A6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B53401-6C2E-4200-2BE1-B4A50C9D590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A1552-B5CD-CFE0-9A45-B6817302E092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</a:t>
            </a:r>
            <a:r>
              <a:rPr lang="en-US" sz="1400" b="1" spc="110" dirty="0">
                <a:cs typeface="Arial" panose="020B0604020202020204" pitchFamily="34" charset="0"/>
              </a:rPr>
              <a:t>Area</a:t>
            </a:r>
            <a:r>
              <a:rPr lang="en-US" sz="1400" spc="110" dirty="0">
                <a:cs typeface="Arial" panose="020B0604020202020204" pitchFamily="34" charset="0"/>
              </a:rPr>
              <a:t> to view the area-specific household list.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A3C8D-C24C-9A5F-035E-8E58A2B0FCC0}"/>
              </a:ext>
            </a:extLst>
          </p:cNvPr>
          <p:cNvSpPr/>
          <p:nvPr/>
        </p:nvSpPr>
        <p:spPr>
          <a:xfrm>
            <a:off x="5052510" y="833448"/>
            <a:ext cx="90525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3742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4FCCA-F30A-64B4-CC42-9A07C97BF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38C3BD-3EC4-AABC-05BB-5C4129107AAE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FD57FA-6D72-A17E-F2F4-08F869D6340D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F46C59-2293-6F86-1135-4785DFA9B8A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92B88D-CA6B-6ABB-7B6E-170A5580E88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1EF1BC-FBAB-460E-5B64-86752C6911D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78DA7C-12DC-DC90-2BF9-36371374A61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B9E50FD-2EBE-47CC-C85E-972C01809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F0B46F-B558-195B-6480-D8277AF8A2C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E7FCD-1AC9-CB8B-6853-45A7636D460B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Plus</a:t>
            </a:r>
            <a:r>
              <a:rPr lang="en-US" sz="1400" spc="110" dirty="0">
                <a:cs typeface="Arial" panose="020B0604020202020204" pitchFamily="34" charset="0"/>
              </a:rPr>
              <a:t> button to add a new Household.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EDA82-9EE8-0F73-4901-5C441FD2EEA2}"/>
              </a:ext>
            </a:extLst>
          </p:cNvPr>
          <p:cNvSpPr/>
          <p:nvPr/>
        </p:nvSpPr>
        <p:spPr>
          <a:xfrm>
            <a:off x="11136642" y="1204436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62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65D30-4F0A-DCC0-5015-72DDF0B9F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FEE396-55C3-E653-7E47-86593BE9D14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A27690-7B12-3776-B892-9C0B2753D62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A94DE8-C0F3-0655-A241-FC013F56065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DD87DC-BCF3-56D4-4269-236AD0B37AB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B88D65-FB69-30CE-9F86-178D31FFA2F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8D5C66-17ED-1870-1CC7-D73FA327C04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7CB99EC-5F84-2EC4-DC78-B837C1A0E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2BAACD-EC17-B930-E32E-08E44B6A0D00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99A98-CB4F-2B89-3031-B8315CD3A1A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the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BA552-24C8-897F-56DF-CF9232A5166E}"/>
              </a:ext>
            </a:extLst>
          </p:cNvPr>
          <p:cNvSpPr/>
          <p:nvPr/>
        </p:nvSpPr>
        <p:spPr>
          <a:xfrm>
            <a:off x="7992550" y="6369255"/>
            <a:ext cx="90525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5029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2566E-C30D-D7E9-984D-75454183A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CF88B0-1FC4-7886-2CC4-A2E81A945E56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ADB1B1-9440-1331-3FAF-FAB342C1B3D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CCF002-D687-708F-2EFE-DB5C06843F7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60C0D8-B652-B4F0-CAE0-8410B8A6C45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497E26-9B0A-6B31-095C-D2575155B83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3A02ED-5738-FA1D-5E93-1F2056C0A5B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036E7FC-E1A7-853C-4966-2076608C0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D4F06B-45DB-F9F9-79A8-E01DCBDDDBE7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3503C-D275-B9AB-C3D7-3384E584AADE}"/>
              </a:ext>
            </a:extLst>
          </p:cNvPr>
          <p:cNvSpPr/>
          <p:nvPr/>
        </p:nvSpPr>
        <p:spPr>
          <a:xfrm>
            <a:off x="3035522" y="1961735"/>
            <a:ext cx="6311678" cy="38004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7B085-5776-FE87-8C69-378AC61F9453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export, click on </a:t>
            </a:r>
            <a:r>
              <a:rPr lang="en-US" sz="1400" b="1" spc="110" dirty="0">
                <a:cs typeface="Arial" panose="020B0604020202020204" pitchFamily="34" charset="0"/>
              </a:rPr>
              <a:t>Empty</a:t>
            </a:r>
            <a:r>
              <a:rPr lang="en-US" sz="1400" spc="110" dirty="0">
                <a:cs typeface="Arial" panose="020B0604020202020204" pitchFamily="34" charset="0"/>
              </a:rPr>
              <a:t> to download the Empty Template or click on </a:t>
            </a:r>
            <a:r>
              <a:rPr lang="en-US" sz="1400" b="1" spc="110" dirty="0">
                <a:cs typeface="Arial" panose="020B0604020202020204" pitchFamily="34" charset="0"/>
              </a:rPr>
              <a:t>With Data </a:t>
            </a:r>
            <a:r>
              <a:rPr lang="en-US" sz="1400" spc="110" dirty="0">
                <a:cs typeface="Arial" panose="020B0604020202020204" pitchFamily="34" charset="0"/>
              </a:rPr>
              <a:t>to download existing Households.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78135D-CB6F-C078-3E80-24196AF5BA6C}"/>
              </a:ext>
            </a:extLst>
          </p:cNvPr>
          <p:cNvSpPr/>
          <p:nvPr/>
        </p:nvSpPr>
        <p:spPr>
          <a:xfrm>
            <a:off x="1857828" y="1287086"/>
            <a:ext cx="319315" cy="353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414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E3BCB-7C59-5A5F-46D8-ED767922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40E981-51A8-64C9-AE95-59F6549D777F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9083FA-5A23-B7BA-6C57-5B2AA0FC7DB7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E68766-48B0-53C7-1CA9-2EA3257C7F4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7C2A5C-0986-3F46-98A6-96735C04720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51DDB2-C3D1-D307-168A-12A8D665E1D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22A4C6-5B91-9F17-70E0-CF0F5D056E4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6AEF8F8-C0C1-2EDA-B29B-F6ED071A6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F87BEB-1A8F-5424-534F-B8886BAE566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C7073-1231-72EA-7E13-85C00C1CA6DC}"/>
              </a:ext>
            </a:extLst>
          </p:cNvPr>
          <p:cNvSpPr/>
          <p:nvPr/>
        </p:nvSpPr>
        <p:spPr>
          <a:xfrm>
            <a:off x="3207656" y="1883484"/>
            <a:ext cx="5950857" cy="11935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6D571-CA0E-C51F-EF90-1DD33991E34B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import, </a:t>
            </a:r>
            <a:r>
              <a:rPr lang="en-US" sz="1400" b="1" spc="110" dirty="0">
                <a:cs typeface="Arial" panose="020B0604020202020204" pitchFamily="34" charset="0"/>
              </a:rPr>
              <a:t>browse</a:t>
            </a:r>
            <a:r>
              <a:rPr lang="en-US" sz="1400" spc="110" dirty="0">
                <a:cs typeface="Arial" panose="020B0604020202020204" pitchFamily="34" charset="0"/>
              </a:rPr>
              <a:t>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65EBC6-56C3-4975-96A9-F6603FFE2382}"/>
              </a:ext>
            </a:extLst>
          </p:cNvPr>
          <p:cNvSpPr/>
          <p:nvPr/>
        </p:nvSpPr>
        <p:spPr>
          <a:xfrm>
            <a:off x="1857828" y="1287086"/>
            <a:ext cx="568455" cy="353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444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70BA-262D-E7B1-09B5-0DC0486E3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EB1F6E-7B59-EE33-551B-0ABB87FE45B7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CD6B89-6477-6074-F29B-F5F9390942B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2F1992-30BF-1227-8D58-23BF613E92C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92D5D1-9836-E391-9CD7-401484D6602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071D0E-17A2-12D0-6664-EA29DED1180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F20140-88A2-1E43-86F1-E48BD6E91DD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119E0AD-4F82-8074-1E30-0EAD30C28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933DA7-8280-3215-829A-76EB18122CD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A1ADF4-8667-DED3-69E2-21B2259FB7C9}"/>
              </a:ext>
            </a:extLst>
          </p:cNvPr>
          <p:cNvSpPr/>
          <p:nvPr/>
        </p:nvSpPr>
        <p:spPr>
          <a:xfrm>
            <a:off x="3222172" y="3102683"/>
            <a:ext cx="5950857" cy="2557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CB8E1-9F38-6F88-4FC1-84E7C88E7253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A1864E-4540-EEB0-D97F-D9A0BBB88DE9}"/>
              </a:ext>
            </a:extLst>
          </p:cNvPr>
          <p:cNvSpPr/>
          <p:nvPr/>
        </p:nvSpPr>
        <p:spPr>
          <a:xfrm>
            <a:off x="1857828" y="1287086"/>
            <a:ext cx="568455" cy="353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7627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4A9DB-B32D-6E83-75C1-E92DDA15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D66AA87-DE59-70AB-4EC9-DC75C63BADA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01F7B8-568F-28D5-A230-5208EBEE68A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8BB893-C2DC-7F32-0C9E-368DF7DCF67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8F2CBB-2385-0F11-3F89-576B15515346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7D694B-2E48-4B8E-9F1D-E5C9067C643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11DD15-E6C3-0CF2-7B1E-2890CADC3A1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FB784F2-0C83-15B1-FF9C-887EAB7CC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F13B94-06A0-0CED-953F-D9F59DBF104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EDC84-8721-B2BB-3FF1-0D4FB5F59EA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Filter Pending Household List. Click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apply.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91EAA5-D0D9-E7EC-0FE4-FF6D36EDC861}"/>
              </a:ext>
            </a:extLst>
          </p:cNvPr>
          <p:cNvSpPr/>
          <p:nvPr/>
        </p:nvSpPr>
        <p:spPr>
          <a:xfrm>
            <a:off x="2124327" y="1208510"/>
            <a:ext cx="317286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62513-0730-B73C-0DA3-E792157AB19A}"/>
              </a:ext>
            </a:extLst>
          </p:cNvPr>
          <p:cNvSpPr/>
          <p:nvPr/>
        </p:nvSpPr>
        <p:spPr>
          <a:xfrm>
            <a:off x="2442583" y="1186486"/>
            <a:ext cx="7470674" cy="5367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305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97293-F654-0861-02A4-5B7303A8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31F0E69-0019-130F-3DE2-65838C4C6078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4359A2-4723-BBA6-B0DD-82CE0C62222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AC5A8E-349D-06A5-7546-D29BE4D4CDB6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C123F4-4810-6AC8-BF32-DE85870DA6F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E9F7F7-654D-374B-9F54-9783D68121F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B50624-7A61-6BDE-2F46-9FD406AB151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560C4FE-4E55-E84D-74FE-835862588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38D4E2-9C9C-8E9D-90CC-B84FFFE3E22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3850B-18EE-9F99-E5EB-9F6A526EDF60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View, Edit, Approve, Reject,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Pending Household.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D8CD55-2E2B-C261-FB17-F2671F85F7D5}"/>
              </a:ext>
            </a:extLst>
          </p:cNvPr>
          <p:cNvSpPr/>
          <p:nvPr/>
        </p:nvSpPr>
        <p:spPr>
          <a:xfrm>
            <a:off x="10053578" y="2363311"/>
            <a:ext cx="1251185" cy="1831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273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804B8-AD73-73C6-662B-E2A7EE9C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63DCF4-FB72-72A8-ACDC-D11D4BE53FC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7E042C-4122-B8E4-7F7C-FE2EC412A5D1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6CBE62-6692-ADEE-D36A-D09653AB1366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95291A-5B3E-116A-071B-B80E79865BB9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93F3FF-D334-7383-F5B2-540F0612463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DD5BB6-64BF-E59B-CEDA-F5D43C91993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73AB782-735F-E27B-E7B9-49D25430C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172EC3-546D-C173-C296-D744CCCA06C6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C7937-9D5B-080E-10D1-18B785A4C225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Approve</a:t>
            </a:r>
            <a:r>
              <a:rPr lang="en-US" sz="1400" spc="110" dirty="0">
                <a:cs typeface="Arial" panose="020B0604020202020204" pitchFamily="34" charset="0"/>
              </a:rPr>
              <a:t> the selected Household in the Pending state.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E2EC97-7AC6-FD02-D685-FE660BED8311}"/>
              </a:ext>
            </a:extLst>
          </p:cNvPr>
          <p:cNvSpPr/>
          <p:nvPr/>
        </p:nvSpPr>
        <p:spPr>
          <a:xfrm>
            <a:off x="10053578" y="3193144"/>
            <a:ext cx="1251185" cy="391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37DAC-20EF-8C64-9328-C278EFFAFA46}"/>
              </a:ext>
            </a:extLst>
          </p:cNvPr>
          <p:cNvSpPr/>
          <p:nvPr/>
        </p:nvSpPr>
        <p:spPr>
          <a:xfrm>
            <a:off x="9002863" y="921315"/>
            <a:ext cx="2438206" cy="521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898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BCF89AA-244F-1A55-06DC-858A03491518}"/>
              </a:ext>
            </a:extLst>
          </p:cNvPr>
          <p:cNvGrpSpPr/>
          <p:nvPr/>
        </p:nvGrpSpPr>
        <p:grpSpPr>
          <a:xfrm>
            <a:off x="887232" y="841674"/>
            <a:ext cx="10591407" cy="5991979"/>
            <a:chOff x="887232" y="841674"/>
            <a:chExt cx="10591407" cy="599197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2" y="878895"/>
              <a:ext cx="10591407" cy="5954758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5C7A5F-3D96-4487-7EE3-831F81B32A35}"/>
                </a:ext>
              </a:extLst>
            </p:cNvPr>
            <p:cNvSpPr/>
            <p:nvPr/>
          </p:nvSpPr>
          <p:spPr>
            <a:xfrm>
              <a:off x="7519214" y="841674"/>
              <a:ext cx="748145" cy="5887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FE8E45-A073-006E-26D3-C18A607195E9}"/>
              </a:ext>
            </a:extLst>
          </p:cNvPr>
          <p:cNvSpPr txBox="1"/>
          <p:nvPr/>
        </p:nvSpPr>
        <p:spPr>
          <a:xfrm>
            <a:off x="8153556" y="1375994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55013-D127-7B3B-D4C8-7DDA53EEF4C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EEC23C-A667-3923-64D1-C3BA72E67123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Empower U Cash+ portal</a:t>
            </a:r>
          </a:p>
        </p:txBody>
      </p:sp>
    </p:spTree>
    <p:extLst>
      <p:ext uri="{BB962C8B-B14F-4D97-AF65-F5344CB8AC3E}">
        <p14:creationId xmlns:p14="http://schemas.microsoft.com/office/powerpoint/2010/main" val="2627903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6111E-7780-5242-F8CB-1CE51B22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59DEE5-B270-6395-1CA8-6E6582B6E54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6E3F6E-FE7A-011E-5697-ADEE5C84B79B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DC7339-55F7-548A-23F2-EA03C6B861F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55DAE9-F0E5-0FB2-9B77-BCB2654823F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0323B6-C245-2EC7-CB23-6F596C96592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037AAD-6027-278D-B9E0-7198C8523D6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23364AE-7AAF-A9F6-556B-21B14895D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D1B471-21D6-C080-5506-E67B9D54CD0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78EA9-E320-4849-21EC-2646DA7F2DF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Reject</a:t>
            </a:r>
            <a:r>
              <a:rPr lang="en-US" sz="1400" spc="110" dirty="0">
                <a:cs typeface="Arial" panose="020B0604020202020204" pitchFamily="34" charset="0"/>
              </a:rPr>
              <a:t> the selected Household in the Pending state.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7A32C-FA26-A7C3-87BF-B71C65EB0822}"/>
              </a:ext>
            </a:extLst>
          </p:cNvPr>
          <p:cNvSpPr/>
          <p:nvPr/>
        </p:nvSpPr>
        <p:spPr>
          <a:xfrm>
            <a:off x="10053578" y="3483424"/>
            <a:ext cx="1251185" cy="391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45444-3E9A-96A5-9FE3-5A90DBF5F64E}"/>
              </a:ext>
            </a:extLst>
          </p:cNvPr>
          <p:cNvSpPr/>
          <p:nvPr/>
        </p:nvSpPr>
        <p:spPr>
          <a:xfrm>
            <a:off x="9002863" y="921315"/>
            <a:ext cx="2438206" cy="521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522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D3BB-C928-9A17-B11F-449F8FD5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8C7188-36F6-F6CA-18EA-6B1EF80D01A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62BA8-55AA-4EED-AC9C-F4C791A337E2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6108CE-D32A-BB6A-1180-5F3627BC8AAE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A1925E-3C0E-7266-E9B6-B505EC2CE45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B87C03-5FF6-85D4-AFA8-3D6B481E303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721FE3-3C7F-B35D-1C79-1AA7C25F0E6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43AB22D-EBD2-CA12-4D9D-E0255DB0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C63908-BFA7-4C75-86BC-F9A1A374AA9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9237-AD52-C699-5200-47CBCD545A27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selected Household in the Pending state.</a:t>
            </a:r>
            <a:r>
              <a:rPr lang="en-US" sz="1400" b="1" spc="110" dirty="0">
                <a:cs typeface="Arial" panose="020B0604020202020204" pitchFamily="34" charset="0"/>
              </a:rPr>
              <a:t> </a:t>
            </a:r>
            <a:endParaRPr lang="en-US" sz="1400" spc="110" dirty="0"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98254B-9D0E-ED9B-AF24-29671C7889C7}"/>
              </a:ext>
            </a:extLst>
          </p:cNvPr>
          <p:cNvSpPr/>
          <p:nvPr/>
        </p:nvSpPr>
        <p:spPr>
          <a:xfrm>
            <a:off x="10053578" y="3773715"/>
            <a:ext cx="1251185" cy="4063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95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26F8-7D89-15B8-D508-CBAE50E18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135833-A979-AF48-C264-3BF68CC99C1F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5F738-7B83-42CF-29BA-974B17332771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2A9BCA-45F3-6886-D44C-BC6C3733674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EE2C4-C584-AFDE-D954-BAFF163027A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368F2E-678A-EE03-0ADE-CA490438594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8F42D1-CD67-5FE8-ACEA-9173A3F47E4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44CA555-7D95-59B8-CB7C-7766C54AB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C98C03-2646-67D9-F33D-15906FDE375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86445-4FEA-CEAC-EA4E-06B49A41E32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the </a:t>
            </a:r>
            <a:r>
              <a:rPr lang="en-US" sz="1400" b="1" spc="110" dirty="0">
                <a:cs typeface="Arial" panose="020B0604020202020204" pitchFamily="34" charset="0"/>
              </a:rPr>
              <a:t>Yes</a:t>
            </a:r>
            <a:r>
              <a:rPr lang="en-US" sz="1400" spc="110" dirty="0">
                <a:cs typeface="Arial" panose="020B0604020202020204" pitchFamily="34" charset="0"/>
              </a:rPr>
              <a:t> button to confirm deletion.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7CE40-2D7B-3299-1242-DF9A746C70E7}"/>
              </a:ext>
            </a:extLst>
          </p:cNvPr>
          <p:cNvSpPr/>
          <p:nvPr/>
        </p:nvSpPr>
        <p:spPr>
          <a:xfrm>
            <a:off x="5455894" y="3889829"/>
            <a:ext cx="799764" cy="372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6350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F78CD-B194-528E-04D7-23C63626D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EDE779A-C375-4B11-3AB2-113E9B5EA32C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46E5E0-D4CD-8D93-B690-178B2A517F2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B9FBB8-56F1-4EEF-B31D-6DD7D63C554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3A7C65-A5C3-D410-53E1-B8FC81C4214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382491-4AB1-5C72-6837-F3F51AE5C6D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FD0AE9-B133-D29E-F0C0-5B3E72EE338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863618B-DD6B-7358-B55A-97DEB8AD5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E2481F-B9E7-1517-C122-35CFAEA6807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73172-9E07-1467-0F6B-0F0B399444F5}"/>
              </a:ext>
            </a:extLst>
          </p:cNvPr>
          <p:cNvSpPr/>
          <p:nvPr/>
        </p:nvSpPr>
        <p:spPr>
          <a:xfrm>
            <a:off x="3027096" y="1276654"/>
            <a:ext cx="1081275" cy="1452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7243E-0E9D-D2D6-6CE3-BD97DE0FA07E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from the Status dropdown to view and edit the </a:t>
            </a:r>
            <a:r>
              <a:rPr lang="en-US" sz="1400" b="1" spc="110" dirty="0">
                <a:cs typeface="Arial" panose="020B0604020202020204" pitchFamily="34" charset="0"/>
              </a:rPr>
              <a:t>Approved</a:t>
            </a:r>
            <a:r>
              <a:rPr lang="en-US" sz="1400" spc="110" dirty="0">
                <a:cs typeface="Arial" panose="020B0604020202020204" pitchFamily="34" charset="0"/>
              </a:rPr>
              <a:t> or </a:t>
            </a:r>
            <a:r>
              <a:rPr lang="en-US" sz="1400" b="1" spc="110" dirty="0">
                <a:cs typeface="Arial" panose="020B0604020202020204" pitchFamily="34" charset="0"/>
              </a:rPr>
              <a:t>Rejected </a:t>
            </a:r>
            <a:r>
              <a:rPr lang="en-US" sz="1400" spc="110" dirty="0">
                <a:cs typeface="Arial" panose="020B0604020202020204" pitchFamily="34" charset="0"/>
              </a:rPr>
              <a:t>Household list.</a:t>
            </a:r>
          </a:p>
        </p:txBody>
      </p:sp>
    </p:spTree>
    <p:extLst>
      <p:ext uri="{BB962C8B-B14F-4D97-AF65-F5344CB8AC3E}">
        <p14:creationId xmlns:p14="http://schemas.microsoft.com/office/powerpoint/2010/main" val="9703292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64BD0-3742-DE25-57E7-16825165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336426-6218-0A7C-A748-5E72B7F3B034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B46719-A948-0BCF-CA9C-E9D0721E9D88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7F6011-B34B-D9D1-CA24-13359EF308B7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4E7048-D0C6-532F-BBE4-2FF4D9FCCBE2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D564F-5266-932C-A558-216246207353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172B31-D2A6-3395-0975-D00358D4FFF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E400756-B5E7-EAF1-062B-B79AB191D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FF5EC1-EB44-AB6D-DCC4-27EB79CF088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5C66C-1AAF-A9EF-A119-9A7F022231F6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Approved Household List.</a:t>
            </a:r>
          </a:p>
        </p:txBody>
      </p:sp>
    </p:spTree>
    <p:extLst>
      <p:ext uri="{BB962C8B-B14F-4D97-AF65-F5344CB8AC3E}">
        <p14:creationId xmlns:p14="http://schemas.microsoft.com/office/powerpoint/2010/main" val="20712882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5EC99-2B6E-15A8-3E75-842C6D9B5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87621E-AD10-744C-2701-7525671F8BE2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AA8118-6792-E782-27A9-96A5FC1F9F66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EE8F9A-C061-5D01-4AA8-60B2CFAEC1D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FB13FF-7915-E5E3-6788-29E2AFF0C2E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0B23D9-1751-7DA5-C9A1-4FB76DBF328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796E33-1861-F131-080D-2F4974CA794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C68F66D-889C-F35F-51FF-5EBE6321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BEE1FA-B028-44D3-5D37-B7F5550D6FB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EA2FD-6878-13B2-1FC3-881E9C2BB4A6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Filter Approved Household List. Click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apply.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82490-D43E-634D-88CF-8F04FA9D8512}"/>
              </a:ext>
            </a:extLst>
          </p:cNvPr>
          <p:cNvSpPr/>
          <p:nvPr/>
        </p:nvSpPr>
        <p:spPr>
          <a:xfrm>
            <a:off x="2124327" y="1208510"/>
            <a:ext cx="317286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CA631-6B9E-1C45-7489-B4357FDEFCF3}"/>
              </a:ext>
            </a:extLst>
          </p:cNvPr>
          <p:cNvSpPr/>
          <p:nvPr/>
        </p:nvSpPr>
        <p:spPr>
          <a:xfrm>
            <a:off x="2442583" y="1186486"/>
            <a:ext cx="7470674" cy="5367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259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8E113-2E31-118D-7F06-F266D77D6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87D551C-26FD-E9B7-4B9A-36E3D85E235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AC043A-CE33-FB39-69F9-E39D516FBC0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0D4143-8FCB-3C86-363F-924722D1577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56216A-7C6C-1A46-FF34-82A51E5D299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9E8BC2-6251-17CD-3D5B-DD56A5C30B8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86D8E0-00EB-E7F3-58D3-9437D0E2E18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AA63AA9-21D6-8BF7-1079-851C74659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DDB113-282B-708A-42E0-034095D1B72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FD9BE-0034-A613-86F9-BE1682AB05A1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View, Grievance, Enable/Disable,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Approved Household.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5EB148-9786-ED30-10DD-54E2AD386E58}"/>
              </a:ext>
            </a:extLst>
          </p:cNvPr>
          <p:cNvSpPr/>
          <p:nvPr/>
        </p:nvSpPr>
        <p:spPr>
          <a:xfrm>
            <a:off x="10203543" y="2334284"/>
            <a:ext cx="1115735" cy="1265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7871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3A6A7-0191-4B7A-D1C7-28CCAC688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2D794D-F90E-5F7F-58D5-211A403F4CD4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8BC886-204C-58D9-9F3C-11CF2A24C596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0D799D-CF08-4B81-F887-31E681FFB71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48EED8-103B-409E-59BE-84C8868F1A6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406C98-0918-170D-5308-0010547C34B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C4816B-514D-C4D4-566B-E8150950C5D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C8442EB-8B25-2427-23E6-0132193DB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24EE39-6D1F-DE84-F254-AEED7FB4B10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7F660-0103-52E2-1340-4086D43BCCBB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add a grievance.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75A25-5F96-96FC-71F1-9F8A929BD824}"/>
              </a:ext>
            </a:extLst>
          </p:cNvPr>
          <p:cNvSpPr/>
          <p:nvPr/>
        </p:nvSpPr>
        <p:spPr>
          <a:xfrm>
            <a:off x="7779794" y="1766313"/>
            <a:ext cx="1227309" cy="5365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134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2065-06FB-23F6-0189-363061072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627505-C403-3871-AAB4-73291BFB29F8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25AC0A-DD96-A96F-B9F9-6755528E3F72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C85CF4-73B9-A646-9792-CAB84C369F2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6203AD-EEF5-A41E-F774-494202F18CA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720714-F6EA-FED9-1E46-093434744C4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85CB95-DF91-1AB8-7DD7-63CBA7FBE34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AAD4593-84DA-0535-4A19-F8DD2650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40A458-5DA4-7EFA-6CBE-9A8A3A531323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2E3191-0032-730B-A0F2-B6E2B5A52AF7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the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08CBE-1EA6-D811-1A9B-EF651F76CA9B}"/>
              </a:ext>
            </a:extLst>
          </p:cNvPr>
          <p:cNvSpPr/>
          <p:nvPr/>
        </p:nvSpPr>
        <p:spPr>
          <a:xfrm>
            <a:off x="4195455" y="1722467"/>
            <a:ext cx="3990602" cy="4285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822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CF31F-8EC6-DAAA-763B-A4031C2D3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09B340-C7FC-7D11-7ACC-0737C212735F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56B9C0-263F-FF97-52D7-E95913F50405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24111-4C55-EB26-FEA9-B4E3A27DFBD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670908-764D-C0A1-94FE-78FFEA820746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B40F4C-D37F-B5BB-754C-63329E83875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46E8B7-199A-88FF-E6D3-57BEF25F9143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1D03209-7A75-0151-249D-9F3D40DC8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9A8D1E-89CC-1283-A56C-5CA07B0C147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CE386-3B6F-A2F8-E201-C5C6D83F237A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View, Edit, </a:t>
            </a:r>
            <a:r>
              <a:rPr lang="en-US" sz="1400" spc="110" dirty="0">
                <a:cs typeface="Arial" panose="020B0604020202020204" pitchFamily="34" charset="0"/>
              </a:rPr>
              <a:t>And</a:t>
            </a:r>
            <a:r>
              <a:rPr lang="en-US" sz="1400" b="1" spc="110" dirty="0">
                <a:cs typeface="Arial" panose="020B0604020202020204" pitchFamily="34" charset="0"/>
              </a:rPr>
              <a:t> Delete </a:t>
            </a:r>
            <a:r>
              <a:rPr lang="en-US" sz="1400" spc="110" dirty="0">
                <a:cs typeface="Arial" panose="020B0604020202020204" pitchFamily="34" charset="0"/>
              </a:rPr>
              <a:t>Grievance/Complaint Details.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99463-8228-1EB7-4AF6-C587E7972E5F}"/>
              </a:ext>
            </a:extLst>
          </p:cNvPr>
          <p:cNvSpPr/>
          <p:nvPr/>
        </p:nvSpPr>
        <p:spPr>
          <a:xfrm>
            <a:off x="4171331" y="2423885"/>
            <a:ext cx="1014305" cy="343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7273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3E4D-93C2-5BC1-1AFA-0FD0A2283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8B9B6C-7A8E-C2E9-A388-EDE536D99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BA8B757-42C6-78BF-3474-5B8234F41FB9}"/>
              </a:ext>
            </a:extLst>
          </p:cNvPr>
          <p:cNvGrpSpPr/>
          <p:nvPr/>
        </p:nvGrpSpPr>
        <p:grpSpPr>
          <a:xfrm>
            <a:off x="320040" y="4348066"/>
            <a:ext cx="5475849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BB2CF8-CF22-CF49-19E5-C63731D6255E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BE256D-DF8A-4014-6909-3F1D9D6986E1}"/>
                </a:ext>
              </a:extLst>
            </p:cNvPr>
            <p:cNvSpPr txBox="1"/>
            <p:nvPr/>
          </p:nvSpPr>
          <p:spPr>
            <a:xfrm>
              <a:off x="1699061" y="4970415"/>
              <a:ext cx="3968440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ABOUT US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42EA11-A4F2-A488-A25B-1D1541741F91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6C6B72-A0F6-F24B-3D5B-E84927AB3ED4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441F75-AADE-5BC8-1641-B5F3117C87CE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7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4EFC-2983-303A-79C0-C0CA3C0B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C681A18-A7BF-DEA6-8113-3ECC0C5A8F6C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0646A-0620-3B03-2DA9-CCDCFDA6AB3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699435-4BEA-24F6-8CCA-D1D9A2FB813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680DEB-5924-8FB5-CD6E-240D9B36264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828148-40E8-7D63-EAAF-027C4618021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C59333-6EED-AC51-FBFA-4E3F7441A4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1149283-6699-8F28-DB39-99C4EDB41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BB9A71-E998-0255-BE66-18452C09393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6D4F8-E12B-2BEF-0319-EDBAF985B050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</a:t>
            </a:r>
            <a:r>
              <a:rPr lang="en-US" sz="1400" spc="110" dirty="0">
                <a:cs typeface="Arial" panose="020B0604020202020204" pitchFamily="34" charset="0"/>
              </a:rPr>
              <a:t> the details of a grievance and </a:t>
            </a:r>
            <a:r>
              <a:rPr lang="en-US" sz="1400" b="1" spc="110" dirty="0">
                <a:cs typeface="Arial" panose="020B0604020202020204" pitchFamily="34" charset="0"/>
              </a:rPr>
              <a:t>update</a:t>
            </a:r>
            <a:r>
              <a:rPr lang="en-US" sz="1400" spc="110" dirty="0">
                <a:cs typeface="Arial" panose="020B0604020202020204" pitchFamily="34" charset="0"/>
              </a:rPr>
              <a:t> the status.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EE68AE-36ED-2E1F-5A52-1EB936274720}"/>
              </a:ext>
            </a:extLst>
          </p:cNvPr>
          <p:cNvSpPr/>
          <p:nvPr/>
        </p:nvSpPr>
        <p:spPr>
          <a:xfrm>
            <a:off x="4195455" y="768688"/>
            <a:ext cx="3990602" cy="61981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887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C8ACF-053E-92B0-C909-7F267893C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DFF374-E15E-3AA8-3AFC-B1E2B61E6664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4294DD-5300-3731-378D-369D3823240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F09D1D-BE7E-9CE5-115C-5F1F2A7A7D86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037355-17C9-33C6-3D75-34A0AAF7322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43FB80-661D-4F12-7EE0-67490311E6A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CEDEC1-6B26-0A9C-1ACC-0631B69438E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AEB69B8-CC01-8CC0-FEB6-C7FC28319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C46246-70FF-C757-5F7B-4B597EB4961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F5CB06-7D2A-F634-A09D-91C8A6F91B14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the </a:t>
            </a:r>
            <a:r>
              <a:rPr lang="en-US" sz="1400" b="1" spc="110" dirty="0">
                <a:cs typeface="Arial" panose="020B0604020202020204" pitchFamily="34" charset="0"/>
              </a:rPr>
              <a:t>Yes</a:t>
            </a:r>
            <a:r>
              <a:rPr lang="en-US" sz="1400" spc="110" dirty="0">
                <a:cs typeface="Arial" panose="020B0604020202020204" pitchFamily="34" charset="0"/>
              </a:rPr>
              <a:t> button to confirm grievance deletion.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C3722-78A8-EE3F-4D81-AE3B118F9EA2}"/>
              </a:ext>
            </a:extLst>
          </p:cNvPr>
          <p:cNvSpPr/>
          <p:nvPr/>
        </p:nvSpPr>
        <p:spPr>
          <a:xfrm>
            <a:off x="4673601" y="3135086"/>
            <a:ext cx="3033486" cy="14223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4603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62D93-AB3D-1034-C9BE-1AFA69581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BABBF6-9AB4-E955-293E-83F76D82F65E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564549-CDB1-B636-0FCE-7483E10E7D30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AC3F9B-61A9-9550-EFE7-197FF374DA75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1A8F74-E5D5-FA9E-9A10-AB6591CC0BC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E7E2F7-8271-51C6-FF29-C75A16E29DA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D60A98-1B84-6B8A-E812-E0EAC9C7DEB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CEE3893-ADCD-9099-C20F-FE020379B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1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9FDB26-93E7-9472-3362-8DD9A04E287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4B1E8-88D9-289F-4E2E-61351DC5528F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Rejected Household List.</a:t>
            </a:r>
          </a:p>
        </p:txBody>
      </p:sp>
    </p:spTree>
    <p:extLst>
      <p:ext uri="{BB962C8B-B14F-4D97-AF65-F5344CB8AC3E}">
        <p14:creationId xmlns:p14="http://schemas.microsoft.com/office/powerpoint/2010/main" val="35074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8D343-425E-F137-CE86-D8AA4A7AD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95AD7D-B7F4-5DC6-A0D4-7694FA0113C3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55F9E6-6DEC-1C3A-C247-CB1B78A1C63D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F9AAC6-F801-AECF-C3D7-D54CA791F10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A00A05-BDA7-8800-6BA4-8C9AA074402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5A710D-2688-0713-43A7-AD9EBAABB2D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43D07D-87D4-6682-9782-ADD6CADBCFF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67CB7-B2DC-AC58-1D9F-6F5B88322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F59515-6B57-7BE5-82CD-1145E7269C1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0DD54-1104-910C-A100-E64195A8B82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Filter Rejected Household List. Click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apply.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92A330-61DF-37C2-9713-7DBE5048937C}"/>
              </a:ext>
            </a:extLst>
          </p:cNvPr>
          <p:cNvSpPr/>
          <p:nvPr/>
        </p:nvSpPr>
        <p:spPr>
          <a:xfrm>
            <a:off x="2124327" y="1208510"/>
            <a:ext cx="317286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8E4C66-D437-926A-A763-9E65D4C0CE91}"/>
              </a:ext>
            </a:extLst>
          </p:cNvPr>
          <p:cNvSpPr/>
          <p:nvPr/>
        </p:nvSpPr>
        <p:spPr>
          <a:xfrm>
            <a:off x="2442583" y="1186486"/>
            <a:ext cx="7470674" cy="5367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9896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37517-1C77-096F-1162-27C58B0E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E2703A0-8EE1-5204-4C04-FF6CD069CD03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BE77D8-A4CF-7D66-B499-71DA51B470C2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55D193-D164-CE32-DAA9-36F1E177B8B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50DDF2-966B-7ADA-84E2-9AE28D12205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AFF000-7BD3-AABC-E79B-9256B37B42A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C17C44-8B1E-A68A-400B-794525C9D31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AC031E4-0940-4008-3E12-31E37BEEE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6FFC86-8A10-6D34-D131-DD1862B76DD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D1306-B64D-D5F3-D0BF-E0977E29B5EE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View, Edit,</a:t>
            </a:r>
            <a:r>
              <a:rPr lang="en-US" sz="1400" spc="110" dirty="0">
                <a:cs typeface="Arial" panose="020B0604020202020204" pitchFamily="34" charset="0"/>
              </a:rPr>
              <a:t> and </a:t>
            </a:r>
            <a:r>
              <a:rPr lang="en-US" sz="1400" b="1" spc="110" dirty="0">
                <a:cs typeface="Arial" panose="020B0604020202020204" pitchFamily="34" charset="0"/>
              </a:rPr>
              <a:t>Delete</a:t>
            </a:r>
            <a:r>
              <a:rPr lang="en-US" sz="1400" spc="110" dirty="0">
                <a:cs typeface="Arial" panose="020B0604020202020204" pitchFamily="34" charset="0"/>
              </a:rPr>
              <a:t> the Rejected Household.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AACD83-04A2-14C6-A351-C64F0B5BABC1}"/>
              </a:ext>
            </a:extLst>
          </p:cNvPr>
          <p:cNvSpPr/>
          <p:nvPr/>
        </p:nvSpPr>
        <p:spPr>
          <a:xfrm>
            <a:off x="10053578" y="2363312"/>
            <a:ext cx="1251185" cy="931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3934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6BC96-F786-E6C8-AE93-5114CF20C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AB66B2-EAC5-628B-E89F-C67BB1562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29EBE10-78B2-5314-54E1-78BEC0E947D9}"/>
              </a:ext>
            </a:extLst>
          </p:cNvPr>
          <p:cNvGrpSpPr/>
          <p:nvPr/>
        </p:nvGrpSpPr>
        <p:grpSpPr>
          <a:xfrm>
            <a:off x="320040" y="4348066"/>
            <a:ext cx="6603274" cy="2707909"/>
            <a:chOff x="320040" y="4284566"/>
            <a:chExt cx="5952066" cy="270790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3D2650-B7AE-6A4A-B85A-A48297F65FE1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2B534B-04BB-BE6E-D7C0-23A5CB08E925}"/>
                </a:ext>
              </a:extLst>
            </p:cNvPr>
            <p:cNvSpPr txBox="1"/>
            <p:nvPr/>
          </p:nvSpPr>
          <p:spPr>
            <a:xfrm>
              <a:off x="1501751" y="4868817"/>
              <a:ext cx="4770354" cy="212365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LOGIN– 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CASH TRANSFER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66DB3D0-D307-26ED-64CF-7930FBEA4EC2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BF8FFC-4932-03B4-A291-7645A4CAC12A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F9CE7D8-8D3F-E1BC-66E7-7245ACDEED41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21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B0993-54F7-9F0D-6E41-23927BDF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42D263A-8BD1-7C10-3235-9A10C9C54CA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C38F52-EBDC-6609-32ED-47D6801D621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995CB5-4095-2B29-63B0-C2E2F86275F2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D5D41F-8B03-63FE-69E8-3BE17BC18B8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719BBC-6486-218D-A737-3CC070A0CE4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ADA0DE-3D91-F5BD-1351-B01549D4503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E527298-B966-61E2-6B73-EB983DF57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E72C5F-AB98-291A-3352-2B1970352EF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9A3B4-4BAC-C8C3-3D9D-D53F4218BF5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“Cash Transfer” module from the burger menu.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4D63A-5A2E-1CC8-3161-2E74880F9A7C}"/>
              </a:ext>
            </a:extLst>
          </p:cNvPr>
          <p:cNvSpPr/>
          <p:nvPr/>
        </p:nvSpPr>
        <p:spPr>
          <a:xfrm>
            <a:off x="10650954" y="820192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EDBB35-D37D-220B-DEEC-4828E5E8A824}"/>
              </a:ext>
            </a:extLst>
          </p:cNvPr>
          <p:cNvSpPr/>
          <p:nvPr/>
        </p:nvSpPr>
        <p:spPr>
          <a:xfrm>
            <a:off x="8671446" y="2280400"/>
            <a:ext cx="240050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3715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0097D-0601-63FA-580F-BA9D53FD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C0FE54-59BE-086B-2E91-82539DDFFC3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3FCAFB-4384-0D41-B682-B3CF4BC87C7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848651-364A-799E-701F-091F8160FE07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E6DDB3-1A80-BC9B-1680-F4015AF12ED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93DB5A-C963-B7CD-6D60-6825CCF63E9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AFC21D-A0D2-B913-AF1A-E94BDE0037A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D41CAE9-76F0-2FD2-5760-9AA9B50DF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52A14-28BA-E95E-27F3-F583DA3945D0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</a:t>
            </a:r>
            <a:r>
              <a:rPr lang="en-US" sz="1400" b="1" spc="110" dirty="0">
                <a:cs typeface="Arial" panose="020B0604020202020204" pitchFamily="34" charset="0"/>
              </a:rPr>
              <a:t>Area</a:t>
            </a:r>
            <a:r>
              <a:rPr lang="en-US" sz="1400" spc="110" dirty="0">
                <a:cs typeface="Arial" panose="020B0604020202020204" pitchFamily="34" charset="0"/>
              </a:rPr>
              <a:t> to view the area-specific Cash Transfer list.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96FD9E-DE9A-DEEA-E29F-C4F3D855B99B}"/>
              </a:ext>
            </a:extLst>
          </p:cNvPr>
          <p:cNvSpPr/>
          <p:nvPr/>
        </p:nvSpPr>
        <p:spPr>
          <a:xfrm>
            <a:off x="5052510" y="833448"/>
            <a:ext cx="90525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C5339-D49A-659E-8261-F03021376577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</p:spTree>
    <p:extLst>
      <p:ext uri="{BB962C8B-B14F-4D97-AF65-F5344CB8AC3E}">
        <p14:creationId xmlns:p14="http://schemas.microsoft.com/office/powerpoint/2010/main" val="79019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05E89-7BA2-FE63-C2E0-DF4ECECD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D17AC3-64A9-960D-0FA3-DFF852D1DEC3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5F3F2-7236-3BDF-5FF7-D7F2D883B0C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3C448A-0DDB-81D9-763C-F22A381C15D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69214-939C-03B7-9823-643201A222F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4A36B2-588E-E815-508F-52073745C8D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68CC73-4E60-7917-1689-6BE19A924E3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ADD8362-B3AC-2D79-2B5A-B36B81991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4D3BC-F8A9-F1C0-318A-40AB6DB3A78F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I</a:t>
            </a:r>
            <a:r>
              <a:rPr lang="en-US" sz="1400" b="1" spc="110" dirty="0">
                <a:cs typeface="Arial" panose="020B0604020202020204" pitchFamily="34" charset="0"/>
              </a:rPr>
              <a:t>nstallment</a:t>
            </a:r>
            <a:r>
              <a:rPr lang="en-US" sz="1400" spc="110" dirty="0">
                <a:cs typeface="Arial" panose="020B0604020202020204" pitchFamily="34" charset="0"/>
              </a:rPr>
              <a:t> to view the installment-specific Cash Transfer list.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CF7B7-510F-32EE-E780-CA59B4EE5934}"/>
              </a:ext>
            </a:extLst>
          </p:cNvPr>
          <p:cNvSpPr/>
          <p:nvPr/>
        </p:nvSpPr>
        <p:spPr>
          <a:xfrm>
            <a:off x="4565037" y="1210814"/>
            <a:ext cx="176409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73CE6-58B1-5E46-D7CC-EC2FF2082BF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</p:spTree>
    <p:extLst>
      <p:ext uri="{BB962C8B-B14F-4D97-AF65-F5344CB8AC3E}">
        <p14:creationId xmlns:p14="http://schemas.microsoft.com/office/powerpoint/2010/main" val="1763761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DC26-16A3-155E-71FE-C65A345CE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ECD26A8-42D2-4F28-6B48-A2095EBED8E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77E489-9C70-D1EF-AAA0-D078A4253F0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CE45C6-B57C-11CD-26ED-F3D1FCD26C0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592425-3077-8A03-318D-851D93C32A29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666620-FA5C-180C-BD5F-07290827523F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9A81E8-2C30-84FA-CB4E-2B119401DFE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149365F-E3AF-1DDF-3E85-84A0031D3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CC64D-886A-0115-D035-7FC42554B145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</a:t>
            </a:r>
            <a:r>
              <a:rPr lang="en-US" sz="1400" b="1" spc="110" dirty="0">
                <a:cs typeface="Arial" panose="020B0604020202020204" pitchFamily="34" charset="0"/>
              </a:rPr>
              <a:t>Cash Transfer Status</a:t>
            </a:r>
            <a:r>
              <a:rPr lang="en-US" sz="1400" spc="110" dirty="0">
                <a:cs typeface="Arial" panose="020B0604020202020204" pitchFamily="34" charset="0"/>
              </a:rPr>
              <a:t> to view the status-specific Cash Transfer list.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5A95FF-082C-1263-C48A-6E54A1CE7B80}"/>
              </a:ext>
            </a:extLst>
          </p:cNvPr>
          <p:cNvSpPr/>
          <p:nvPr/>
        </p:nvSpPr>
        <p:spPr>
          <a:xfrm>
            <a:off x="6308385" y="1210814"/>
            <a:ext cx="132538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A2D90-3BDA-7CA2-FD87-C015020CE8D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</p:spTree>
    <p:extLst>
      <p:ext uri="{BB962C8B-B14F-4D97-AF65-F5344CB8AC3E}">
        <p14:creationId xmlns:p14="http://schemas.microsoft.com/office/powerpoint/2010/main" val="18207447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95088-5DD3-D25D-6773-525D203FC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1CD0115-DC1D-AEFE-A4CC-48B2BE82834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62088-A10F-7832-302B-D2B0217135F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47002A-43D6-97E5-0B21-4F091B650FA2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031B91-D1BE-7034-06A2-2E4C8B02004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F2F79E-97D3-DC29-1F42-12D5F2E6102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687AC-0295-8A65-1DD1-105DF2248FB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1C3575-2C41-FFC1-D7EE-5D580FCAF19B}"/>
              </a:ext>
            </a:extLst>
          </p:cNvPr>
          <p:cNvGrpSpPr/>
          <p:nvPr/>
        </p:nvGrpSpPr>
        <p:grpSpPr>
          <a:xfrm>
            <a:off x="887233" y="841674"/>
            <a:ext cx="10591405" cy="5991979"/>
            <a:chOff x="887233" y="841674"/>
            <a:chExt cx="10591405" cy="599197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4F65A0-D517-210E-9DE6-C0FC77172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7233" y="878895"/>
              <a:ext cx="10591405" cy="5954758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46100" sx="99000" sy="99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691139-D0D0-C0B8-43DF-45F35FF04D83}"/>
                </a:ext>
              </a:extLst>
            </p:cNvPr>
            <p:cNvSpPr/>
            <p:nvPr/>
          </p:nvSpPr>
          <p:spPr>
            <a:xfrm>
              <a:off x="8120442" y="841674"/>
              <a:ext cx="822960" cy="5887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D9454E9-BCC3-F4D2-9A78-FCCA44712B1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627F7-B710-B2D1-3E8D-88642A674C0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“About Us” module from the navigation panel.</a:t>
            </a:r>
          </a:p>
        </p:txBody>
      </p:sp>
    </p:spTree>
    <p:extLst>
      <p:ext uri="{BB962C8B-B14F-4D97-AF65-F5344CB8AC3E}">
        <p14:creationId xmlns:p14="http://schemas.microsoft.com/office/powerpoint/2010/main" val="35793426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0E263-F81B-64AD-79B3-3957EEB0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7044CC-E771-C4FC-1E76-09F9A4BE399F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511265-0852-08CC-D358-B9EEC802A40C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56C83E-CE99-00B6-FD81-037FD37C5EC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861657-4BE0-E12C-D5CB-97A08F89704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DB6395-DAE2-7469-C741-D93C4A323C2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87DA98-5B41-B0D9-C5E3-1DA69EB07553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AB617A8-E856-049F-D4E4-AFA5CE7A9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9400AE-53D2-E33C-8EF2-CBB92553E9E9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Export </a:t>
            </a:r>
            <a:r>
              <a:rPr lang="en-US" sz="1400" spc="110" dirty="0">
                <a:cs typeface="Arial" panose="020B0604020202020204" pitchFamily="34" charset="0"/>
              </a:rPr>
              <a:t>button</a:t>
            </a:r>
            <a:r>
              <a:rPr lang="en-US" sz="1400" b="1" spc="110" dirty="0">
                <a:cs typeface="Arial" panose="020B0604020202020204" pitchFamily="34" charset="0"/>
              </a:rPr>
              <a:t> </a:t>
            </a:r>
            <a:r>
              <a:rPr lang="en-US" sz="1400" spc="110" dirty="0">
                <a:cs typeface="Arial" panose="020B0604020202020204" pitchFamily="34" charset="0"/>
              </a:rPr>
              <a:t>to download the existing Eligibility list.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A702A-EF05-F69D-5E43-D6D67CF9B98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C071A9-769B-66F0-7C0E-BAA7815773A5}"/>
              </a:ext>
            </a:extLst>
          </p:cNvPr>
          <p:cNvSpPr/>
          <p:nvPr/>
        </p:nvSpPr>
        <p:spPr>
          <a:xfrm>
            <a:off x="1741386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618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E3A21-D7CC-C3D8-23FC-245605AD3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ED002C-C92A-D86C-B09E-CA98E76AD5B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857691-ACFB-5D8B-0B3C-75E3D67F853B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0356A7-D418-61EE-B723-A9D30E02345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B45BD-BF78-69E6-E844-643E0BD3980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66A8CC-4B83-FC3C-0F72-28F64391848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B73C5D-25D4-FD9A-BE48-FA69790F750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4D1D1C4-90DB-26E2-C17E-01C43A0E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9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6F6E8-4E32-B810-8BC6-CD31DF63368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Send Notification </a:t>
            </a:r>
            <a:r>
              <a:rPr lang="en-US" sz="1400" spc="110" dirty="0">
                <a:cs typeface="Arial" panose="020B0604020202020204" pitchFamily="34" charset="0"/>
              </a:rPr>
              <a:t>button</a:t>
            </a:r>
            <a:r>
              <a:rPr lang="en-US" sz="1400" b="1" spc="110" dirty="0">
                <a:cs typeface="Arial" panose="020B0604020202020204" pitchFamily="34" charset="0"/>
              </a:rPr>
              <a:t> </a:t>
            </a:r>
            <a:r>
              <a:rPr lang="en-US" sz="1400" spc="110" dirty="0">
                <a:cs typeface="Arial" panose="020B0604020202020204" pitchFamily="34" charset="0"/>
              </a:rPr>
              <a:t>to send a notification to the respondents.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3E3FFD-9172-4989-E571-9749E2F9CF60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327E0-B5B1-7ECF-2C5B-2B696037C369}"/>
              </a:ext>
            </a:extLst>
          </p:cNvPr>
          <p:cNvSpPr/>
          <p:nvPr/>
        </p:nvSpPr>
        <p:spPr>
          <a:xfrm>
            <a:off x="2336464" y="1223408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6C055C-C861-8A62-1354-3F7D7EB063A1}"/>
              </a:ext>
            </a:extLst>
          </p:cNvPr>
          <p:cNvSpPr/>
          <p:nvPr/>
        </p:nvSpPr>
        <p:spPr>
          <a:xfrm>
            <a:off x="9021987" y="924529"/>
            <a:ext cx="2348004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140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12842-09E1-F44D-80B6-E3B15933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5D6CC43-FEE7-BEAE-B38B-1D94138C140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64FDE4-C354-4FA3-FE47-BCC1BC29A921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203EA2-7A1F-2576-1A07-30B0FA6C002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B9E54D-12EE-FE06-130F-47095336C6EB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DE8E3F-8172-6CB7-7F1B-BE0D38DAB07E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D67352-527A-6E7E-F84C-A947C1E4B87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5811EB0-08A6-E758-BBDA-22ED8C954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9DFC10-A8E8-F5AC-DF5F-5C9E0F3A8F11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Filter Cash Transfer List. Click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apply.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E456A-C698-8C5A-E3B6-5C2378E0CFD9}"/>
              </a:ext>
            </a:extLst>
          </p:cNvPr>
          <p:cNvSpPr/>
          <p:nvPr/>
        </p:nvSpPr>
        <p:spPr>
          <a:xfrm>
            <a:off x="2211411" y="1179482"/>
            <a:ext cx="317286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BBD2C9-8CF7-8BB5-C730-786F4A04A640}"/>
              </a:ext>
            </a:extLst>
          </p:cNvPr>
          <p:cNvSpPr/>
          <p:nvPr/>
        </p:nvSpPr>
        <p:spPr>
          <a:xfrm>
            <a:off x="2500639" y="1215514"/>
            <a:ext cx="7412618" cy="522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ADB43-BE40-9B82-A58D-4E1817F7CBEC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</p:spTree>
    <p:extLst>
      <p:ext uri="{BB962C8B-B14F-4D97-AF65-F5344CB8AC3E}">
        <p14:creationId xmlns:p14="http://schemas.microsoft.com/office/powerpoint/2010/main" val="1939736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2977A-8063-F1E7-4865-63D924AD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ACF04FB-A1FC-123C-0BE9-84A193C343AC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A770CE-C6DC-00CF-7257-9D825DF35A65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202C9F-0FCE-519A-DD4B-37A2CDC73039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249003-F5B2-C041-8F42-969B2C6F9C4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893780-F70B-02AA-1EAE-02E71314460F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3643F3-F543-4E5F-E8F6-639E31E582A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0ECCD6C-E25F-A5A6-B932-8EAD847A5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D26D0-78B3-19E1-2758-F8D8CBF093EA}"/>
              </a:ext>
            </a:extLst>
          </p:cNvPr>
          <p:cNvSpPr txBox="1"/>
          <p:nvPr/>
        </p:nvSpPr>
        <p:spPr>
          <a:xfrm>
            <a:off x="4108371" y="245468"/>
            <a:ext cx="748636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</a:t>
            </a:r>
            <a:r>
              <a:rPr lang="en-US" sz="1400" b="1" spc="110" dirty="0">
                <a:cs typeface="Arial" panose="020B0604020202020204" pitchFamily="34" charset="0"/>
              </a:rPr>
              <a:t>Verification</a:t>
            </a:r>
            <a:r>
              <a:rPr lang="en-US" sz="1400" spc="110" dirty="0">
                <a:cs typeface="Arial" panose="020B0604020202020204" pitchFamily="34" charset="0"/>
              </a:rPr>
              <a:t> to complete the verification process by the </a:t>
            </a:r>
            <a:r>
              <a:rPr lang="en-US" sz="1400" b="1" spc="110" dirty="0">
                <a:cs typeface="Arial" panose="020B0604020202020204" pitchFamily="34" charset="0"/>
              </a:rPr>
              <a:t>Program Coordinator</a:t>
            </a:r>
            <a:r>
              <a:rPr lang="en-US" sz="1400" spc="11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84844-B3B4-4B9F-AF61-841869FE2E7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622F04-C557-5614-AE70-F721A6A9550B}"/>
              </a:ext>
            </a:extLst>
          </p:cNvPr>
          <p:cNvSpPr/>
          <p:nvPr/>
        </p:nvSpPr>
        <p:spPr>
          <a:xfrm>
            <a:off x="6462596" y="1945160"/>
            <a:ext cx="1028097" cy="3646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752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B422A-F62F-0B8E-6133-AE656792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90AF42-685A-13AE-E42F-A00E2DB68411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4C81D-C4F5-F026-390F-D9A3C3C39DE0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5DECB6-30B4-2D4D-1EEA-2651DC7A783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25E1F8-FC08-F4E9-44A9-E7A213DB7DA9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BFC698-FC81-9203-9FDF-0388F00FCF9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6F74AA-DF8B-107E-C4CD-B0F965149D4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FF5C60F-E02B-871E-8899-C447E4534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4A3BF4-0731-C7E4-A679-2A31EE39C955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Verify</a:t>
            </a:r>
            <a:r>
              <a:rPr lang="en-US" sz="1400" spc="110" dirty="0">
                <a:cs typeface="Arial" panose="020B0604020202020204" pitchFamily="34" charset="0"/>
              </a:rPr>
              <a:t> the selected Household.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F0BD6-E1AE-9C77-87C2-0DCB021E355B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C36CC-742D-954E-8ED4-205C30E12393}"/>
              </a:ext>
            </a:extLst>
          </p:cNvPr>
          <p:cNvSpPr/>
          <p:nvPr/>
        </p:nvSpPr>
        <p:spPr>
          <a:xfrm>
            <a:off x="10370128" y="2856261"/>
            <a:ext cx="934634" cy="728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174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9AEC-68C4-6EC4-12E6-4031A4E70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D280C3B-A3DA-C299-5FE9-7479DD615454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30EB48-04B8-805A-7337-DB8F03164571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0ECF56-84C9-F635-E50C-EDDF2D95F5E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BD3EE5-1218-39F8-83A6-3F3BA617430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3A5355-8C47-2448-DB82-7A38587C02E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0DC71E-49BD-31DF-D6E4-B5909F74AD7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B94C0F8-EE0E-7137-3C37-2F8242458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1202E-DAF3-DCFD-FD6F-AA7C4F482A66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Single Tick </a:t>
            </a:r>
            <a:r>
              <a:rPr lang="en-US" sz="1400" spc="110" dirty="0">
                <a:cs typeface="Arial" panose="020B0604020202020204" pitchFamily="34" charset="0"/>
              </a:rPr>
              <a:t>icon to verify all the Households.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40A08-E1EE-A211-8D61-98D1D5728CA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0D96E-D950-53E2-4B50-D723D8D7A803}"/>
              </a:ext>
            </a:extLst>
          </p:cNvPr>
          <p:cNvSpPr/>
          <p:nvPr/>
        </p:nvSpPr>
        <p:spPr>
          <a:xfrm>
            <a:off x="2989614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6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0971-C105-6C32-FCF1-0C489A0FE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A8391A1-9586-885F-ACDB-BD79D58F3461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E0ADDD-C118-BD1A-4504-9DB2FFB1620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73C58A-1A0E-8D7C-BD72-23B2AAA28182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B430AB-D685-87EF-4393-7D1E663DFC0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BF8C18-E6C6-8B1D-FC52-4FDD4AE63B8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179635-B3CC-CB08-2525-7F2B628BBACE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69A9A-1C3B-BEF4-D60B-F8067EE3D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0CB272-2E7C-EB56-2784-87EC6B88687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7BCD9-2E04-1A15-4D3B-B7482AA94946}"/>
              </a:ext>
            </a:extLst>
          </p:cNvPr>
          <p:cNvSpPr/>
          <p:nvPr/>
        </p:nvSpPr>
        <p:spPr>
          <a:xfrm>
            <a:off x="1755900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A151B-143F-AAB3-D6AD-8EA9C2F7A52B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Export </a:t>
            </a:r>
            <a:r>
              <a:rPr lang="en-US" sz="1400" spc="110" dirty="0">
                <a:cs typeface="Arial" panose="020B0604020202020204" pitchFamily="34" charset="0"/>
              </a:rPr>
              <a:t>button</a:t>
            </a:r>
            <a:r>
              <a:rPr lang="en-US" sz="1400" b="1" spc="110" dirty="0">
                <a:cs typeface="Arial" panose="020B0604020202020204" pitchFamily="34" charset="0"/>
              </a:rPr>
              <a:t> </a:t>
            </a:r>
            <a:r>
              <a:rPr lang="en-US" sz="1400" spc="110" dirty="0">
                <a:cs typeface="Arial" panose="020B0604020202020204" pitchFamily="34" charset="0"/>
              </a:rPr>
              <a:t>to download the existing verification list.</a:t>
            </a:r>
          </a:p>
        </p:txBody>
      </p:sp>
    </p:spTree>
    <p:extLst>
      <p:ext uri="{BB962C8B-B14F-4D97-AF65-F5344CB8AC3E}">
        <p14:creationId xmlns:p14="http://schemas.microsoft.com/office/powerpoint/2010/main" val="456026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1F88B-F5D5-3A04-A355-598E401F2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9C1C59B-58CB-138E-C2D3-5F6BAB3F7329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594DF-D80E-E4F1-A119-E26BE72B8B3B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6ACBC9-5282-077F-E7FE-6BBC8863F11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42D1B9-DC3F-6E89-AF28-912C5B82A02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E3F385-0A01-6972-E662-C85337C3DDE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969BD3-C368-1CE2-C81B-13685AB4D18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EBEC3B1-D5C6-E933-3CAE-C695A1B9A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67BED2-5487-CAD8-7F3C-BE091CB4A997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BF521-2FDA-A6A4-778E-3EB4F8C46627}"/>
              </a:ext>
            </a:extLst>
          </p:cNvPr>
          <p:cNvSpPr/>
          <p:nvPr/>
        </p:nvSpPr>
        <p:spPr>
          <a:xfrm>
            <a:off x="2002638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22F44-D689-7C1F-6957-4CA2E577B4A8}"/>
              </a:ext>
            </a:extLst>
          </p:cNvPr>
          <p:cNvSpPr/>
          <p:nvPr/>
        </p:nvSpPr>
        <p:spPr>
          <a:xfrm>
            <a:off x="3568026" y="1907594"/>
            <a:ext cx="5216887" cy="119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03D3-187D-726F-0A7E-A24C1D7383F2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import, </a:t>
            </a:r>
            <a:r>
              <a:rPr lang="en-US" sz="1400" b="1" spc="110" dirty="0">
                <a:cs typeface="Arial" panose="020B0604020202020204" pitchFamily="34" charset="0"/>
              </a:rPr>
              <a:t>browse</a:t>
            </a:r>
            <a:r>
              <a:rPr lang="en-US" sz="1400" spc="110" dirty="0">
                <a:cs typeface="Arial" panose="020B0604020202020204" pitchFamily="34" charset="0"/>
              </a:rPr>
              <a:t>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</p:spTree>
    <p:extLst>
      <p:ext uri="{BB962C8B-B14F-4D97-AF65-F5344CB8AC3E}">
        <p14:creationId xmlns:p14="http://schemas.microsoft.com/office/powerpoint/2010/main" val="781875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9BD16-39E8-CBF4-515D-02F303769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BBA816-3712-6C4F-C897-7FC5909259C1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39B5C2-9EE2-C374-B8D1-96F0DCA70B00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075F78-C9DA-E6C4-22FC-76E9010EC01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C0815B-D845-EF6B-D3E6-861DDD71166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28A454-6E65-CC07-3914-162E18D45A8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CDD773-5EE5-F1C1-5BD0-EE82E1F169C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54971BC-8BEA-08F4-B228-326420DFC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D9D77-02C8-D2C6-7046-5F544DEEAA9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F7075-4E22-F9E1-2D4A-6C0B618AE0AF}"/>
              </a:ext>
            </a:extLst>
          </p:cNvPr>
          <p:cNvSpPr/>
          <p:nvPr/>
        </p:nvSpPr>
        <p:spPr>
          <a:xfrm>
            <a:off x="2002638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F3162C-B983-985A-52B5-D409F06C04F0}"/>
              </a:ext>
            </a:extLst>
          </p:cNvPr>
          <p:cNvSpPr/>
          <p:nvPr/>
        </p:nvSpPr>
        <p:spPr>
          <a:xfrm>
            <a:off x="3307181" y="3084336"/>
            <a:ext cx="5738576" cy="2553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E2142-FC7C-B067-E2B0-E77EC443C56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</p:spTree>
    <p:extLst>
      <p:ext uri="{BB962C8B-B14F-4D97-AF65-F5344CB8AC3E}">
        <p14:creationId xmlns:p14="http://schemas.microsoft.com/office/powerpoint/2010/main" val="9013662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28C07-8FDB-33E8-89ED-8AB60298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561892-0C32-0C87-2FFC-34CAE67F40B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AC1745-5315-ACF8-2856-9DB05204C13C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574EBD-4431-4B18-9158-1EA8182D068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91CAAD-32E0-721B-46A4-AC113FFBF13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78BD79-AB11-91DB-77FF-AA127C2DC36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31EB58-98BE-8E8D-F151-C362ECD51A7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9EBBD9-F59E-2391-A159-A92F7FF88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93D333-332B-0AA0-2C2B-F202903302BA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</a:t>
            </a:r>
            <a:r>
              <a:rPr lang="en-US" sz="1400" b="1" spc="110" dirty="0">
                <a:cs typeface="Arial" panose="020B0604020202020204" pitchFamily="34" charset="0"/>
              </a:rPr>
              <a:t>Approval</a:t>
            </a:r>
            <a:r>
              <a:rPr lang="en-US" sz="1400" spc="110" dirty="0">
                <a:cs typeface="Arial" panose="020B0604020202020204" pitchFamily="34" charset="0"/>
              </a:rPr>
              <a:t> to complete the approval process by the </a:t>
            </a:r>
            <a:r>
              <a:rPr lang="en-US" sz="1400" b="1" spc="110" dirty="0">
                <a:cs typeface="Arial" panose="020B0604020202020204" pitchFamily="34" charset="0"/>
              </a:rPr>
              <a:t>Program Manager</a:t>
            </a:r>
            <a:r>
              <a:rPr lang="en-US" sz="1400" spc="11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7CF0F-C951-C6EF-4E0E-FD4949E7885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DD92DD-D4F9-8A39-7950-A6415F66FE73}"/>
              </a:ext>
            </a:extLst>
          </p:cNvPr>
          <p:cNvSpPr/>
          <p:nvPr/>
        </p:nvSpPr>
        <p:spPr>
          <a:xfrm>
            <a:off x="6462596" y="2249955"/>
            <a:ext cx="1028097" cy="3646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6284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F1F46-1DFD-52F4-AAA6-E404FBC7F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84A0464-7B7C-28C1-2204-DDD2DC1608DA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B1E13B-911C-10D0-312D-785977A48798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705BBC-07E1-AE22-289F-9089E8F22DF0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9A2662-5D2E-5582-27F6-CA8E36CA888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E0BE51-AC3A-F163-FBB1-5CB4E06440E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CCFB0B-DE20-CF16-69D7-36232BB03F6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3622D21-946D-D4DF-4028-5FD8693AB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3" y="878895"/>
            <a:ext cx="10591405" cy="595475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046BE0-B1C6-2A88-2387-2F6ECDEB70DC}"/>
              </a:ext>
            </a:extLst>
          </p:cNvPr>
          <p:cNvSpPr txBox="1"/>
          <p:nvPr/>
        </p:nvSpPr>
        <p:spPr>
          <a:xfrm>
            <a:off x="8153556" y="1375994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2540-0C23-21E4-B6ED-6E020EB98C5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FA66A-F509-2FDE-760C-5739EE304D6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Scroll down to read about the EmpowerU Cash+ programme.</a:t>
            </a:r>
          </a:p>
        </p:txBody>
      </p:sp>
    </p:spTree>
    <p:extLst>
      <p:ext uri="{BB962C8B-B14F-4D97-AF65-F5344CB8AC3E}">
        <p14:creationId xmlns:p14="http://schemas.microsoft.com/office/powerpoint/2010/main" val="21555042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14F28-8721-75A1-73F9-98A555C7B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64E540-4BBE-C79C-DEAB-757302407FCA}"/>
              </a:ext>
            </a:extLst>
          </p:cNvPr>
          <p:cNvSpPr/>
          <p:nvPr/>
        </p:nvSpPr>
        <p:spPr>
          <a:xfrm>
            <a:off x="0" y="0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2F6613-64C3-E654-D4D3-C7B8E63D9122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622616-6800-907A-DED9-CDDC35175F9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040BF2-82A7-3344-6453-2FCF205D502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EF9608-0897-4237-3C46-BC22355A777A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CB5B05-74D8-E647-9CF0-B56F89424C1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AF18A86-3409-C454-9684-2ABA0EE0E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07FFB3-C8DE-DFCD-362D-94B6577B3D5D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F162A-9F9B-8F51-5FE0-462D43D9F97E}"/>
              </a:ext>
            </a:extLst>
          </p:cNvPr>
          <p:cNvSpPr/>
          <p:nvPr/>
        </p:nvSpPr>
        <p:spPr>
          <a:xfrm>
            <a:off x="10417058" y="3196671"/>
            <a:ext cx="931245" cy="724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26F22-74CD-CE95-1619-E0B96F72BBC1}"/>
              </a:ext>
            </a:extLst>
          </p:cNvPr>
          <p:cNvSpPr txBox="1"/>
          <p:nvPr/>
        </p:nvSpPr>
        <p:spPr>
          <a:xfrm>
            <a:off x="4111294" y="24709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Approve</a:t>
            </a:r>
            <a:r>
              <a:rPr lang="en-US" sz="1400" spc="110" dirty="0">
                <a:cs typeface="Arial" panose="020B0604020202020204" pitchFamily="34" charset="0"/>
              </a:rPr>
              <a:t> the selected Household.</a:t>
            </a:r>
          </a:p>
        </p:txBody>
      </p:sp>
    </p:spTree>
    <p:extLst>
      <p:ext uri="{BB962C8B-B14F-4D97-AF65-F5344CB8AC3E}">
        <p14:creationId xmlns:p14="http://schemas.microsoft.com/office/powerpoint/2010/main" val="1555863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30B6-B1DB-5A38-2094-0D054946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82B60D5-E9D8-915C-C7C2-54D2B31F6B81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4D6B29-C09B-C7D2-09CD-B2CCA101635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D05F0E-BB19-3D9A-BF4A-2A2A2C78FB5E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E32FA3-EB28-D126-B138-8EA01F60BA2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878B49-BB32-59C9-220B-D858A9B30EC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CA7568-74E2-FEFB-C2B5-CC23DEEFB93A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E15E59F-5FB0-D765-94A5-24491C5B7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E53EF-BBDA-FC2F-9A74-77BD96C52684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8222D-FCEC-BC5C-1443-4950B2D3245B}"/>
              </a:ext>
            </a:extLst>
          </p:cNvPr>
          <p:cNvSpPr/>
          <p:nvPr/>
        </p:nvSpPr>
        <p:spPr>
          <a:xfrm>
            <a:off x="2975086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B26C6-8151-4ADF-524D-970AC0E0AEF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Single Tick </a:t>
            </a:r>
            <a:r>
              <a:rPr lang="en-US" sz="1400" spc="110" dirty="0">
                <a:cs typeface="Arial" panose="020B0604020202020204" pitchFamily="34" charset="0"/>
              </a:rPr>
              <a:t>icon to approve all the Households.</a:t>
            </a:r>
          </a:p>
        </p:txBody>
      </p:sp>
    </p:spTree>
    <p:extLst>
      <p:ext uri="{BB962C8B-B14F-4D97-AF65-F5344CB8AC3E}">
        <p14:creationId xmlns:p14="http://schemas.microsoft.com/office/powerpoint/2010/main" val="35188817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D4949-11BD-6196-9E7E-79400B5BE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295930-D647-C23A-0792-BC24E899D433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9E1AA5-D441-5DAC-80AF-7622AE34FCB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376FE6-7A7B-3946-0034-C3C4B2660A8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90026E-BA98-E720-C246-A67C57AC4BD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83B354-AD85-A6AA-DB70-AFBAE53784E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290D5C-F7BA-2850-294E-B58FCAC7587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900A24A-9950-3CF7-3E0F-DC66AEBAC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14" y="889793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CBDC52-5F33-8F59-4AEC-901B992F93C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C8BFDF-F75C-9A29-9921-07485C552E12}"/>
              </a:ext>
            </a:extLst>
          </p:cNvPr>
          <p:cNvSpPr/>
          <p:nvPr/>
        </p:nvSpPr>
        <p:spPr>
          <a:xfrm>
            <a:off x="1755900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DFB27-EB82-2EA7-00DC-760F4595226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Export </a:t>
            </a:r>
            <a:r>
              <a:rPr lang="en-US" sz="1400" spc="110" dirty="0">
                <a:cs typeface="Arial" panose="020B0604020202020204" pitchFamily="34" charset="0"/>
              </a:rPr>
              <a:t>button</a:t>
            </a:r>
            <a:r>
              <a:rPr lang="en-US" sz="1400" b="1" spc="110" dirty="0">
                <a:cs typeface="Arial" panose="020B0604020202020204" pitchFamily="34" charset="0"/>
              </a:rPr>
              <a:t> </a:t>
            </a:r>
            <a:r>
              <a:rPr lang="en-US" sz="1400" spc="110" dirty="0">
                <a:cs typeface="Arial" panose="020B0604020202020204" pitchFamily="34" charset="0"/>
              </a:rPr>
              <a:t>to download the existing approval list.</a:t>
            </a:r>
          </a:p>
        </p:txBody>
      </p:sp>
    </p:spTree>
    <p:extLst>
      <p:ext uri="{BB962C8B-B14F-4D97-AF65-F5344CB8AC3E}">
        <p14:creationId xmlns:p14="http://schemas.microsoft.com/office/powerpoint/2010/main" val="2758111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643FC-2BE9-4BA4-5B3D-AB237290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991806-D919-D59F-F2FD-A2187E7F7336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441653-8AFC-6C79-5204-C5BDB2E7B78B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2A5C04-D7CC-6C6B-49FF-46F4FC45AF16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2D073-0EB9-5AA0-C867-F7876F7384D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BDABB4-4FD9-137A-BD81-A7F48EFB124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8A742A-1D3A-03CC-F391-28E9F0EC1A3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611E6F3-38C6-A630-E1A8-95FB66EB3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FE2B7F-76D9-6010-6132-4493EB139A7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A63C2E-FE7E-F983-509B-503317166F2D}"/>
              </a:ext>
            </a:extLst>
          </p:cNvPr>
          <p:cNvSpPr/>
          <p:nvPr/>
        </p:nvSpPr>
        <p:spPr>
          <a:xfrm>
            <a:off x="2002638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F79C73-0F41-8B29-862C-8D7EA1EDFECB}"/>
              </a:ext>
            </a:extLst>
          </p:cNvPr>
          <p:cNvSpPr/>
          <p:nvPr/>
        </p:nvSpPr>
        <p:spPr>
          <a:xfrm>
            <a:off x="3568026" y="1907594"/>
            <a:ext cx="5216887" cy="119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47C3F-C35A-38B8-1A2E-AF81763285DC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import, </a:t>
            </a:r>
            <a:r>
              <a:rPr lang="en-US" sz="1400" b="1" spc="110" dirty="0">
                <a:cs typeface="Arial" panose="020B0604020202020204" pitchFamily="34" charset="0"/>
              </a:rPr>
              <a:t>browse</a:t>
            </a:r>
            <a:r>
              <a:rPr lang="en-US" sz="1400" spc="110" dirty="0">
                <a:cs typeface="Arial" panose="020B0604020202020204" pitchFamily="34" charset="0"/>
              </a:rPr>
              <a:t>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</p:spTree>
    <p:extLst>
      <p:ext uri="{BB962C8B-B14F-4D97-AF65-F5344CB8AC3E}">
        <p14:creationId xmlns:p14="http://schemas.microsoft.com/office/powerpoint/2010/main" val="997344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0CA01-F1F7-A0CD-FA26-2911414EE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DCA364-8362-1C89-0589-AE84BF0026A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56349C-C17E-E283-50A1-E54690845CF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939674-5C76-84AD-085F-0A434E4F43F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4A298B-0659-F99D-1A7D-F7B0094E6C6A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4898F3-E26D-30CB-79CC-C83B829A8475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125E7A2-E7DE-1834-7F17-F3116CD83A1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31E1B14-629B-7DC3-B500-E9CA8E686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5FB16E-E6C1-5A14-3ABA-EF466C395888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4172D-D81E-B462-E413-5E5D4AF725EA}"/>
              </a:ext>
            </a:extLst>
          </p:cNvPr>
          <p:cNvSpPr/>
          <p:nvPr/>
        </p:nvSpPr>
        <p:spPr>
          <a:xfrm>
            <a:off x="2002638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32C6C-669C-1B20-54EF-2284C20B2144}"/>
              </a:ext>
            </a:extLst>
          </p:cNvPr>
          <p:cNvSpPr/>
          <p:nvPr/>
        </p:nvSpPr>
        <p:spPr>
          <a:xfrm>
            <a:off x="3307181" y="3084336"/>
            <a:ext cx="5738576" cy="2553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732F9-70C7-3E5B-117A-4945315BF120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</p:spTree>
    <p:extLst>
      <p:ext uri="{BB962C8B-B14F-4D97-AF65-F5344CB8AC3E}">
        <p14:creationId xmlns:p14="http://schemas.microsoft.com/office/powerpoint/2010/main" val="39813255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91BE-ABE2-2DF3-3897-3C17AF44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C554D31-01EA-DDDE-C8AD-AE2D2BB7303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0CB623-38D2-49B9-FE6F-BC6D518F7ED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0F3C48-2AFD-447E-7570-984544BD8F88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89EF8C-C2EC-FCEB-122C-20690744032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E7648C-1D4B-16B5-C8B7-2FC83C4B704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FD2660-6C18-3B87-E14D-51F544A3F9A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7301CF7-0F0C-8683-25EC-09F76B3E4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215D48-B119-D72E-8DC8-E52303B9CA5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</a:t>
            </a:r>
            <a:r>
              <a:rPr lang="en-US" sz="1400" b="1" spc="110" dirty="0">
                <a:cs typeface="Arial" panose="020B0604020202020204" pitchFamily="34" charset="0"/>
              </a:rPr>
              <a:t>Payment</a:t>
            </a:r>
            <a:r>
              <a:rPr lang="en-US" sz="1400" spc="110" dirty="0">
                <a:cs typeface="Arial" panose="020B0604020202020204" pitchFamily="34" charset="0"/>
              </a:rPr>
              <a:t> to complete the payment process by the </a:t>
            </a:r>
            <a:r>
              <a:rPr lang="en-US" sz="1400" b="1" spc="110" dirty="0">
                <a:cs typeface="Arial" panose="020B0604020202020204" pitchFamily="34" charset="0"/>
              </a:rPr>
              <a:t>Treasury</a:t>
            </a:r>
            <a:r>
              <a:rPr lang="en-US" sz="1400" spc="11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483CA-B021-EBA5-168B-CC4CDD4AF055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0A9565-2324-13DA-E538-0CDCA01A80DA}"/>
              </a:ext>
            </a:extLst>
          </p:cNvPr>
          <p:cNvSpPr/>
          <p:nvPr/>
        </p:nvSpPr>
        <p:spPr>
          <a:xfrm>
            <a:off x="6462596" y="2569266"/>
            <a:ext cx="1028097" cy="3646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587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C910-5F06-FA58-10EE-835A2F8A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0224D8-8422-DB0A-D1CA-CAD3166DDDA5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7600AE-94DF-C0C5-FD1A-5C643BF66A0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C4EA6E-ABDD-F034-D498-6154F7279087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1099F5-28EA-B0C2-EACA-1FDF031C365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EB0921-ADF9-A4A0-B438-40962FD1656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B74FF8-E0C2-62A8-7AB6-35C71223AE40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F020B09-3914-0EF4-89CC-D8B9ACA2F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32DF2-6C2C-A3AF-6F15-A95D18AB3F51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F415A-A55A-1017-F198-3FEC6DACCA18}"/>
              </a:ext>
            </a:extLst>
          </p:cNvPr>
          <p:cNvSpPr/>
          <p:nvPr/>
        </p:nvSpPr>
        <p:spPr>
          <a:xfrm>
            <a:off x="3022925" y="1251152"/>
            <a:ext cx="329875" cy="470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82E4E2-EFC7-EA8C-32EC-F9D2B6AA20C0}"/>
              </a:ext>
            </a:extLst>
          </p:cNvPr>
          <p:cNvSpPr txBox="1"/>
          <p:nvPr/>
        </p:nvSpPr>
        <p:spPr>
          <a:xfrm>
            <a:off x="4111294" y="24709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Bank payment list </a:t>
            </a:r>
            <a:r>
              <a:rPr lang="en-US" sz="1400" spc="110" dirty="0">
                <a:cs typeface="Arial" panose="020B0604020202020204" pitchFamily="34" charset="0"/>
              </a:rPr>
              <a:t>to download the respondent’s bank account details.</a:t>
            </a:r>
          </a:p>
        </p:txBody>
      </p:sp>
    </p:spTree>
    <p:extLst>
      <p:ext uri="{BB962C8B-B14F-4D97-AF65-F5344CB8AC3E}">
        <p14:creationId xmlns:p14="http://schemas.microsoft.com/office/powerpoint/2010/main" val="929263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12A28-8141-8B51-1E86-B36F7430D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14E286-1A50-9389-0B5E-A9C433692596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E61AD0-3275-C5B9-CA2F-F3C5DF1A8B0B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82026F-A99E-87BC-6D6F-76AEE9ABEB12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C781DA-E2A5-2192-0141-4E2934AA816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F2F725-2020-3734-A0B3-84EC7E685047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1FC048-D4A4-DC7A-C6A0-22380BEB2FF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35FA942-A59F-13D2-AFCB-EDBA636F9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CD8CC-9391-F6A6-F6F5-3B05F5265DB2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1A7FB-3A3E-ED42-AD0F-8C938382131B}"/>
              </a:ext>
            </a:extLst>
          </p:cNvPr>
          <p:cNvSpPr/>
          <p:nvPr/>
        </p:nvSpPr>
        <p:spPr>
          <a:xfrm>
            <a:off x="10359002" y="3240213"/>
            <a:ext cx="931245" cy="724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9C529-548A-3BF7-E7F1-329B21BE4261}"/>
              </a:ext>
            </a:extLst>
          </p:cNvPr>
          <p:cNvSpPr txBox="1"/>
          <p:nvPr/>
        </p:nvSpPr>
        <p:spPr>
          <a:xfrm>
            <a:off x="4111294" y="24709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the </a:t>
            </a:r>
            <a:r>
              <a:rPr lang="en-US" sz="1400" b="1" spc="110" dirty="0">
                <a:cs typeface="Arial" panose="020B0604020202020204" pitchFamily="34" charset="0"/>
              </a:rPr>
              <a:t>Pay</a:t>
            </a:r>
            <a:r>
              <a:rPr lang="en-US" sz="1400" spc="110" dirty="0">
                <a:cs typeface="Arial" panose="020B0604020202020204" pitchFamily="34" charset="0"/>
              </a:rPr>
              <a:t> button to enter the payment details of the selected household.</a:t>
            </a:r>
          </a:p>
        </p:txBody>
      </p:sp>
    </p:spTree>
    <p:extLst>
      <p:ext uri="{BB962C8B-B14F-4D97-AF65-F5344CB8AC3E}">
        <p14:creationId xmlns:p14="http://schemas.microsoft.com/office/powerpoint/2010/main" val="1113555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B3E4E-3701-7FD9-ACF5-F17CE053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91F66EF-A3BC-8848-BB1A-57B024F63CA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BFF2DC-29E3-31A1-0042-3EA1F6AAE51A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0F8B68-BA6A-B826-AD52-B415210AF28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2C46CC-4B84-EFAB-43D5-A8D32442242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FC348A-CA7E-691F-FE7A-6FBA6F3FACB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584DA6-D606-D088-6F86-4DD5389BF4D1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F4A77EF-5570-0B0C-E2F8-23A149E5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1" cy="595475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C5422-07D2-BAC7-48C7-B027B51E6C1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Payment status and date. Click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E440E-B175-27C0-8344-A46E85C2D1E6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9903A-BAAA-9156-B6A7-5FD6F63D7CB5}"/>
              </a:ext>
            </a:extLst>
          </p:cNvPr>
          <p:cNvSpPr/>
          <p:nvPr/>
        </p:nvSpPr>
        <p:spPr>
          <a:xfrm>
            <a:off x="4194287" y="2500665"/>
            <a:ext cx="3991770" cy="2724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56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0083-127B-81F8-9833-929DAC820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A11DC0B-4B6E-B1D7-E0CC-53D8EFEED802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BF0D6F-D9AA-A962-BF5D-5299B188C996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13A51-78F4-7F13-2938-3BE63E2D499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D08E9B-1BBE-5603-B968-6DBC2486E19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9E7473-F0F9-76EC-3CC1-237A22A25C8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0B1B2C-5E93-907D-C80D-B43109D74D8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E6EF492-344F-4F3C-8DEB-929CCD420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314" y="889793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68CAFD-CFAE-C096-3923-C4BE44571599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56DB40-511D-097C-0601-4C3E8553369F}"/>
              </a:ext>
            </a:extLst>
          </p:cNvPr>
          <p:cNvSpPr/>
          <p:nvPr/>
        </p:nvSpPr>
        <p:spPr>
          <a:xfrm>
            <a:off x="1755900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D337D-1782-6532-72CD-BEA968A536AD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export, click on </a:t>
            </a:r>
            <a:r>
              <a:rPr lang="en-US" sz="1400" b="1" spc="110" dirty="0">
                <a:cs typeface="Arial" panose="020B0604020202020204" pitchFamily="34" charset="0"/>
              </a:rPr>
              <a:t>Empty</a:t>
            </a:r>
            <a:r>
              <a:rPr lang="en-US" sz="1400" spc="110" dirty="0">
                <a:cs typeface="Arial" panose="020B0604020202020204" pitchFamily="34" charset="0"/>
              </a:rPr>
              <a:t> to download the Empty Template or click on </a:t>
            </a:r>
            <a:r>
              <a:rPr lang="en-US" sz="1400" b="1" spc="110" dirty="0">
                <a:cs typeface="Arial" panose="020B0604020202020204" pitchFamily="34" charset="0"/>
              </a:rPr>
              <a:t>With Data </a:t>
            </a:r>
            <a:r>
              <a:rPr lang="en-US" sz="1400" spc="110" dirty="0">
                <a:cs typeface="Arial" panose="020B0604020202020204" pitchFamily="34" charset="0"/>
              </a:rPr>
              <a:t>to download existing Households.</a:t>
            </a:r>
          </a:p>
        </p:txBody>
      </p:sp>
    </p:spTree>
    <p:extLst>
      <p:ext uri="{BB962C8B-B14F-4D97-AF65-F5344CB8AC3E}">
        <p14:creationId xmlns:p14="http://schemas.microsoft.com/office/powerpoint/2010/main" val="2835407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E93AE-C695-EB63-AE6E-2C13E3E1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D38E41-05C4-5405-718A-D07FFB88E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A99500-D93F-4687-75B0-83362259A5B8}"/>
              </a:ext>
            </a:extLst>
          </p:cNvPr>
          <p:cNvGrpSpPr/>
          <p:nvPr/>
        </p:nvGrpSpPr>
        <p:grpSpPr>
          <a:xfrm>
            <a:off x="320041" y="4348066"/>
            <a:ext cx="7677330" cy="2516284"/>
            <a:chOff x="320040" y="4284566"/>
            <a:chExt cx="6185960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5814A7-EDBA-4759-794B-84A07D782957}"/>
                </a:ext>
              </a:extLst>
            </p:cNvPr>
            <p:cNvSpPr/>
            <p:nvPr/>
          </p:nvSpPr>
          <p:spPr>
            <a:xfrm>
              <a:off x="320040" y="4284566"/>
              <a:ext cx="6185960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848CE3-31EA-2F52-2E0A-40811D2A7EDC}"/>
                </a:ext>
              </a:extLst>
            </p:cNvPr>
            <p:cNvSpPr txBox="1"/>
            <p:nvPr/>
          </p:nvSpPr>
          <p:spPr>
            <a:xfrm>
              <a:off x="1331180" y="4980554"/>
              <a:ext cx="5069565" cy="98251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4400" b="1" spc="11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INFORMATION KIOSK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D86569-CCC9-2915-010E-79AF9B9595EE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A6478D-6518-922A-603D-108342B9006D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6E1779-983B-9BF4-90A8-DF7F730B0A31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239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E1B82-8EC0-A5EE-A0EE-2261A37CF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A64B65-D576-ABB0-8857-7C029BBD6590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85658F-7546-1775-7707-692D25E8DAD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281AEB-7759-BF47-EBFA-D3E8C52C04B2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38C358-7557-1B01-E8A5-B832CA9DB06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E84F57-F594-4969-1DD0-0AB189F8A59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BF273A-380F-CF85-1907-EB35A5075D1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568F361-B3EC-D4FA-AB8A-2BBB71E11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02800F-D7CE-F923-B9C3-DE446D8E9B34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BCF46F-3ECC-8769-CDD2-35B1D44873AE}"/>
              </a:ext>
            </a:extLst>
          </p:cNvPr>
          <p:cNvSpPr/>
          <p:nvPr/>
        </p:nvSpPr>
        <p:spPr>
          <a:xfrm>
            <a:off x="2002638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94187-8C2D-F99D-E3C3-C9DD812F99A1}"/>
              </a:ext>
            </a:extLst>
          </p:cNvPr>
          <p:cNvSpPr/>
          <p:nvPr/>
        </p:nvSpPr>
        <p:spPr>
          <a:xfrm>
            <a:off x="3568026" y="1907594"/>
            <a:ext cx="5216887" cy="119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F31E0-099D-E15E-27C7-4EC3D6BD2FCD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import, </a:t>
            </a:r>
            <a:r>
              <a:rPr lang="en-US" sz="1400" b="1" spc="110" dirty="0">
                <a:cs typeface="Arial" panose="020B0604020202020204" pitchFamily="34" charset="0"/>
              </a:rPr>
              <a:t>browse</a:t>
            </a:r>
            <a:r>
              <a:rPr lang="en-US" sz="1400" spc="110" dirty="0">
                <a:cs typeface="Arial" panose="020B0604020202020204" pitchFamily="34" charset="0"/>
              </a:rPr>
              <a:t>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</p:spTree>
    <p:extLst>
      <p:ext uri="{BB962C8B-B14F-4D97-AF65-F5344CB8AC3E}">
        <p14:creationId xmlns:p14="http://schemas.microsoft.com/office/powerpoint/2010/main" val="35550576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3B1A-0356-0BA2-E4C6-9880C4323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7838F5-7343-1636-645E-963CED5CB4B3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2A85F0-DBC5-3CC8-20B8-D9DF47BA017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BC5A7-5EE2-64CF-807B-F0276E1E0E27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AE4F19-F6A8-1D57-45C1-3ED90DB162D3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2AD679-1B6C-1E44-5ADF-50B06E4746F8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16C273-416C-B3E0-63E8-7D72F82EDF0B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E2685-A4F4-3F20-4BA0-66A7A081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1440A4-CD99-29D0-BA07-F79F5FF295D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9766B3-4A3F-EF8B-1057-2BB95AB2897C}"/>
              </a:ext>
            </a:extLst>
          </p:cNvPr>
          <p:cNvSpPr/>
          <p:nvPr/>
        </p:nvSpPr>
        <p:spPr>
          <a:xfrm>
            <a:off x="2002638" y="1208894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CB5D27-39C9-CC72-DE7C-144C6A7BABCE}"/>
              </a:ext>
            </a:extLst>
          </p:cNvPr>
          <p:cNvSpPr/>
          <p:nvPr/>
        </p:nvSpPr>
        <p:spPr>
          <a:xfrm>
            <a:off x="3307181" y="3084336"/>
            <a:ext cx="5738576" cy="2553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6CBF8-A361-2A23-CDA6-5BEBBF8FE11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</p:spTree>
    <p:extLst>
      <p:ext uri="{BB962C8B-B14F-4D97-AF65-F5344CB8AC3E}">
        <p14:creationId xmlns:p14="http://schemas.microsoft.com/office/powerpoint/2010/main" val="25449668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E9BD-F61E-99A2-22ED-F6FB26EF6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9DE4CC9-B75C-3C4B-8DDB-5717A4CFD2CC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46FDDA-2F60-50F4-FDF8-30D2785D3A8F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077C5B-D590-E974-A345-184FDA30206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085682-EC95-080F-93F3-69BFB20C103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9AF5E1-C987-9521-2F31-89EE3CA4FB8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93AA4A-9664-5463-F8FE-5D3C54438FB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670DBF9-7622-64D4-931C-DA4751327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9" y="878895"/>
            <a:ext cx="10591392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B9D64-5008-9D45-3874-B76F795AA4B3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Complete payment for saving to add PDE for a Household.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4F5BF-336C-E9FE-14D4-A12C92C5DF7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 TRANSFER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6BBB0C-BFA7-A49A-654C-C3B9CEE4B399}"/>
              </a:ext>
            </a:extLst>
          </p:cNvPr>
          <p:cNvSpPr/>
          <p:nvPr/>
        </p:nvSpPr>
        <p:spPr>
          <a:xfrm>
            <a:off x="4615543" y="2735995"/>
            <a:ext cx="1625600" cy="4281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277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33EBF-9DB7-FA5C-BF29-979D7F1A4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2B3814-FF76-5953-224F-E1AB55030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57010C-3A0F-7E74-9EEB-D27CEA26979B}"/>
              </a:ext>
            </a:extLst>
          </p:cNvPr>
          <p:cNvGrpSpPr/>
          <p:nvPr/>
        </p:nvGrpSpPr>
        <p:grpSpPr>
          <a:xfrm>
            <a:off x="320039" y="4348066"/>
            <a:ext cx="7633789" cy="3007654"/>
            <a:chOff x="320040" y="4284566"/>
            <a:chExt cx="5952066" cy="300765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9CB99A-1F6D-D944-9929-E3923C234876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2170E6-FD23-0435-FA5B-D6F682573F41}"/>
                </a:ext>
              </a:extLst>
            </p:cNvPr>
            <p:cNvSpPr txBox="1"/>
            <p:nvPr/>
          </p:nvSpPr>
          <p:spPr>
            <a:xfrm>
              <a:off x="1320686" y="4491453"/>
              <a:ext cx="4770354" cy="280076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LOGIN– 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POST DISTRIBUTION EXPENSES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B3D1B-9B4B-FB3E-89E7-DBBCDDEC3741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B26CAC-0C3F-D62C-68DA-359B1D455E37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EE4138-C416-9B9A-CF10-74507201A0EE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64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15F67-E31D-BAF2-73E1-2A489A25F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A8A193F-E09E-1BC5-2EE3-DC57C68ECDB4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1F5850-8A01-0839-1496-34D4CF2FD39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B74D8E-051A-350F-3A20-2D777E9527C4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A02F8D-27A3-BA67-6401-BA307BD50417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DA4C63-AD37-3880-D681-8328CC82D44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2AD464-6346-BDE8-CA99-2A5D2ED8761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8DF1252-7045-F389-C659-177DA52F5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70E7C7-4A76-9546-BF6D-B314545469C4}"/>
              </a:ext>
            </a:extLst>
          </p:cNvPr>
          <p:cNvSpPr txBox="1"/>
          <p:nvPr/>
        </p:nvSpPr>
        <p:spPr>
          <a:xfrm>
            <a:off x="386195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DISTRIBUTION EXPENSES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C8122-DD50-251A-7493-0203F9D010BF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“Post Distribution Expenses” module from the burger menu.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849B23-6B52-0BB3-B137-642B5DC2DD75}"/>
              </a:ext>
            </a:extLst>
          </p:cNvPr>
          <p:cNvSpPr/>
          <p:nvPr/>
        </p:nvSpPr>
        <p:spPr>
          <a:xfrm>
            <a:off x="10650954" y="820192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790762-5076-1B62-1737-2AB44522D547}"/>
              </a:ext>
            </a:extLst>
          </p:cNvPr>
          <p:cNvSpPr/>
          <p:nvPr/>
        </p:nvSpPr>
        <p:spPr>
          <a:xfrm>
            <a:off x="8671446" y="2628737"/>
            <a:ext cx="240050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038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6F022-DBDC-0E58-E7DD-A0289970A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AB96A6C-D102-1FBD-EC56-B3027C6DB837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375D5-D173-AF3B-5D86-172484673825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88C96B-098D-DFF1-F1FF-4CCCE4BC7BF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AC9770-DF45-E398-21F3-7E04161399A0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93771C-3770-0334-3D42-3525ED8CD2C4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070E36-BC16-E843-AC6B-A38B6827651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D1168E-235B-89DF-6DB4-9CA967C47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A5EEE-9C81-B0CF-829D-133B7773019C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Select the </a:t>
            </a:r>
            <a:r>
              <a:rPr lang="en-US" sz="1400" b="1" spc="110" dirty="0">
                <a:cs typeface="Arial" panose="020B0604020202020204" pitchFamily="34" charset="0"/>
              </a:rPr>
              <a:t>Area</a:t>
            </a:r>
            <a:r>
              <a:rPr lang="en-US" sz="1400" spc="110" dirty="0">
                <a:cs typeface="Arial" panose="020B0604020202020204" pitchFamily="34" charset="0"/>
              </a:rPr>
              <a:t> to view the area-specific household list.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59B052-7E98-1868-4CBD-73B98F0B23F0}"/>
              </a:ext>
            </a:extLst>
          </p:cNvPr>
          <p:cNvSpPr/>
          <p:nvPr/>
        </p:nvSpPr>
        <p:spPr>
          <a:xfrm>
            <a:off x="5052510" y="833448"/>
            <a:ext cx="90525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52C55-3999-2DAD-A1BC-036A8E1A6963}"/>
              </a:ext>
            </a:extLst>
          </p:cNvPr>
          <p:cNvSpPr txBox="1"/>
          <p:nvPr/>
        </p:nvSpPr>
        <p:spPr>
          <a:xfrm>
            <a:off x="386195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DISTRIBUTION EXPENSES</a:t>
            </a:r>
          </a:p>
        </p:txBody>
      </p:sp>
    </p:spTree>
    <p:extLst>
      <p:ext uri="{BB962C8B-B14F-4D97-AF65-F5344CB8AC3E}">
        <p14:creationId xmlns:p14="http://schemas.microsoft.com/office/powerpoint/2010/main" val="2108192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FBA4D-C0A1-3B11-070B-B144CD406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BF1D93-0614-5168-2546-2E6944DCAE83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DFDF37-7674-974A-5C0A-8A88F15924A5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AB4FE8-2252-4106-2EF5-853EBA28914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8063F8-DB70-3B32-709D-15695EBD0FFE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BE1107-305A-68C9-E85C-1738AB8E06FC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4DA2D7-964B-30A4-2EBC-B8CC040F6BDF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4F0FA13-2C12-48E4-FE50-1904F535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A8876-5987-0F44-D34D-C6AB4FCE8577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add PDE for a Household.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CB905-6346-395A-9FA8-2F99D83D9950}"/>
              </a:ext>
            </a:extLst>
          </p:cNvPr>
          <p:cNvSpPr/>
          <p:nvPr/>
        </p:nvSpPr>
        <p:spPr>
          <a:xfrm>
            <a:off x="10053578" y="2290741"/>
            <a:ext cx="1251185" cy="365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982AD-AFE9-01DA-1D48-8217352301B4}"/>
              </a:ext>
            </a:extLst>
          </p:cNvPr>
          <p:cNvSpPr txBox="1"/>
          <p:nvPr/>
        </p:nvSpPr>
        <p:spPr>
          <a:xfrm>
            <a:off x="386195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DISTRIBUTION EXPENSES</a:t>
            </a:r>
          </a:p>
        </p:txBody>
      </p:sp>
    </p:spTree>
    <p:extLst>
      <p:ext uri="{BB962C8B-B14F-4D97-AF65-F5344CB8AC3E}">
        <p14:creationId xmlns:p14="http://schemas.microsoft.com/office/powerpoint/2010/main" val="1983665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4188F-AE8B-4F39-DAB0-8961FBE70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CF3E9B-E219-8CCD-088E-44DF706CE8A7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C4F092-A7A9-C140-B786-BE523235F29B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FD92E9-2843-F6B8-2AC7-6C959CE70C01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268489-031E-13B2-62AA-B2F025B62DAF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320CBE-2183-BF25-2543-B4572EB47000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376124-7CFC-C1D4-09C6-0F7A3317E955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5CBA867-3AE4-E21B-87D8-2AC7D4E19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4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AF3E88-44DA-89DF-48B3-FF12EFBE7EE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Enter the mandatory details and click on </a:t>
            </a:r>
            <a:r>
              <a:rPr lang="en-US" sz="1400" b="1" spc="110" dirty="0">
                <a:cs typeface="Arial" panose="020B0604020202020204" pitchFamily="34" charset="0"/>
              </a:rPr>
              <a:t>Add</a:t>
            </a:r>
            <a:r>
              <a:rPr lang="en-US" sz="1400" spc="110" dirty="0">
                <a:cs typeface="Arial" panose="020B0604020202020204" pitchFamily="34" charset="0"/>
              </a:rPr>
              <a:t> button to confirm.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7007C-70E1-1F65-99C9-8097551CA00F}"/>
              </a:ext>
            </a:extLst>
          </p:cNvPr>
          <p:cNvSpPr/>
          <p:nvPr/>
        </p:nvSpPr>
        <p:spPr>
          <a:xfrm>
            <a:off x="3691862" y="1338236"/>
            <a:ext cx="7783845" cy="55099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569A2-BDB6-BCC2-7C56-E16B8C4536DC}"/>
              </a:ext>
            </a:extLst>
          </p:cNvPr>
          <p:cNvSpPr txBox="1"/>
          <p:nvPr/>
        </p:nvSpPr>
        <p:spPr>
          <a:xfrm>
            <a:off x="386195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DISTRIBUTION EXPENSES</a:t>
            </a:r>
          </a:p>
        </p:txBody>
      </p:sp>
    </p:spTree>
    <p:extLst>
      <p:ext uri="{BB962C8B-B14F-4D97-AF65-F5344CB8AC3E}">
        <p14:creationId xmlns:p14="http://schemas.microsoft.com/office/powerpoint/2010/main" val="36965788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A1FDF-B22E-BA05-BD43-7611996C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83ED988-047D-F459-ED2B-17E3EDA45404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1430CF-9A0E-3202-C832-A178F171845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E36EC2-17F8-3AD3-B475-233BDBF2DA8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90C609-2DEE-8398-2ADE-A77E8B97C8D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C45DF3-8B7A-C3A7-6457-DA4A22D71B0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763782-13DE-067B-4F47-EA2038FCF667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039701F-C4C1-658F-3E16-CCBC4E169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259DE-EEA9-6B6C-4897-41F4561362AE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b="1" spc="110" dirty="0">
                <a:cs typeface="Arial" panose="020B0604020202020204" pitchFamily="34" charset="0"/>
              </a:rPr>
              <a:t>Edit </a:t>
            </a:r>
            <a:r>
              <a:rPr lang="en-US" sz="1400" spc="110" dirty="0">
                <a:cs typeface="Arial" panose="020B0604020202020204" pitchFamily="34" charset="0"/>
              </a:rPr>
              <a:t>the added PDE for selected household.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27F0C-792F-7E70-4F7A-F2D9EF11EFE6}"/>
              </a:ext>
            </a:extLst>
          </p:cNvPr>
          <p:cNvSpPr/>
          <p:nvPr/>
        </p:nvSpPr>
        <p:spPr>
          <a:xfrm>
            <a:off x="10053578" y="2290741"/>
            <a:ext cx="1251185" cy="365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568AD-29DC-FC2C-9CD9-A97AFB32A927}"/>
              </a:ext>
            </a:extLst>
          </p:cNvPr>
          <p:cNvSpPr txBox="1"/>
          <p:nvPr/>
        </p:nvSpPr>
        <p:spPr>
          <a:xfrm>
            <a:off x="386195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DISTRIBUTION EXPENSES</a:t>
            </a:r>
          </a:p>
        </p:txBody>
      </p:sp>
    </p:spTree>
    <p:extLst>
      <p:ext uri="{BB962C8B-B14F-4D97-AF65-F5344CB8AC3E}">
        <p14:creationId xmlns:p14="http://schemas.microsoft.com/office/powerpoint/2010/main" val="7276634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EF532-B395-286B-7917-4C6547C44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2A6AA-11B6-086E-CF99-084E7CE05B4D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422519-5264-2DF3-E570-840FD9C3EDC3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89CF43-CE2D-4770-A163-0C6656D8448B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D90D09-659A-2DB0-7067-09C2EEA5292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760D8C-AA70-EAD0-CDA5-136751E4D46B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A58B9D-463F-2C20-AE6B-563B0F3FEF3A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FD9033D-2C3F-E86B-44A6-27E031CEA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6" y="878895"/>
            <a:ext cx="10591398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B72972-4F7B-39E1-6B7E-240027116FAB}"/>
              </a:ext>
            </a:extLst>
          </p:cNvPr>
          <p:cNvSpPr/>
          <p:nvPr/>
        </p:nvSpPr>
        <p:spPr>
          <a:xfrm>
            <a:off x="3035522" y="1961735"/>
            <a:ext cx="6311678" cy="38004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670ED-7E91-AF85-7769-FC6CCFADD21B}"/>
              </a:ext>
            </a:extLst>
          </p:cNvPr>
          <p:cNvSpPr/>
          <p:nvPr/>
        </p:nvSpPr>
        <p:spPr>
          <a:xfrm>
            <a:off x="1857828" y="1287086"/>
            <a:ext cx="304801" cy="353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5FAA1-6E4B-FDF1-A49F-EC71C65E9846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export, click on </a:t>
            </a:r>
            <a:r>
              <a:rPr lang="en-US" sz="1400" b="1" spc="110" dirty="0">
                <a:cs typeface="Arial" panose="020B0604020202020204" pitchFamily="34" charset="0"/>
              </a:rPr>
              <a:t>Empty</a:t>
            </a:r>
            <a:r>
              <a:rPr lang="en-US" sz="1400" spc="110" dirty="0">
                <a:cs typeface="Arial" panose="020B0604020202020204" pitchFamily="34" charset="0"/>
              </a:rPr>
              <a:t> to download the Empty Template or click on </a:t>
            </a:r>
            <a:r>
              <a:rPr lang="en-US" sz="1400" b="1" spc="110" dirty="0">
                <a:cs typeface="Arial" panose="020B0604020202020204" pitchFamily="34" charset="0"/>
              </a:rPr>
              <a:t>With Data </a:t>
            </a:r>
            <a:r>
              <a:rPr lang="en-US" sz="1400" spc="110" dirty="0">
                <a:cs typeface="Arial" panose="020B0604020202020204" pitchFamily="34" charset="0"/>
              </a:rPr>
              <a:t>to download existing Households.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41158-F363-3EE9-1979-0E5AAC02B9FC}"/>
              </a:ext>
            </a:extLst>
          </p:cNvPr>
          <p:cNvSpPr txBox="1"/>
          <p:nvPr/>
        </p:nvSpPr>
        <p:spPr>
          <a:xfrm>
            <a:off x="386195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DISTRIBUTION EXPENSES</a:t>
            </a:r>
          </a:p>
        </p:txBody>
      </p:sp>
    </p:spTree>
    <p:extLst>
      <p:ext uri="{BB962C8B-B14F-4D97-AF65-F5344CB8AC3E}">
        <p14:creationId xmlns:p14="http://schemas.microsoft.com/office/powerpoint/2010/main" val="790289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EADC-2D2B-F5C6-73E6-FC3D67E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4F4969-87FD-0273-3B3E-95B780A63550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0CE494-399A-8241-8E9A-A2F0364A0045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F84A8A-C40D-A50A-455C-5C48F215524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571832-66A2-5452-F134-655B11F4028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EBF8E8-6320-B86B-654C-39249FAE575F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D01264-3ED9-5B8E-5761-9B778BD736DD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AE2207B-9812-D816-3E49-9DAD4B3DF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4" y="878895"/>
            <a:ext cx="10591403" cy="595475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720B19-AF06-3221-5AB6-9E2E54077B66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KIOSK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9C818-CD35-D57B-F5D1-4127B69618A6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“Information Kiosk” module from the navigation panel.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24AFCC-0075-08CD-0850-21800EDD51D8}"/>
              </a:ext>
            </a:extLst>
          </p:cNvPr>
          <p:cNvSpPr/>
          <p:nvPr/>
        </p:nvSpPr>
        <p:spPr>
          <a:xfrm>
            <a:off x="8804438" y="841674"/>
            <a:ext cx="1457925" cy="588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8068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006F8-3F4A-6FA9-DF45-ADB6CE2E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03777D6-2592-061A-F01F-283D8B97A7C3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9B490-F0E2-1FEE-D0EF-65BF6001175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C8AF95-AD4E-BCD6-774D-0FDDBE855E6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E0B53-0B9D-173B-E985-C146CF747CB5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BE15E3-E189-C0FE-9181-4981B8647443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349C7D-11C9-46BF-7A2D-DE89856B2DF3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1319544-AED0-00A7-529C-6DC907C6F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FB0769-97E9-6DA1-9A75-E9F59AA43FB3}"/>
              </a:ext>
            </a:extLst>
          </p:cNvPr>
          <p:cNvSpPr/>
          <p:nvPr/>
        </p:nvSpPr>
        <p:spPr>
          <a:xfrm>
            <a:off x="3207656" y="1810914"/>
            <a:ext cx="5950857" cy="11935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E7748-2813-24DD-7B04-8F1AE88F3195}"/>
              </a:ext>
            </a:extLst>
          </p:cNvPr>
          <p:cNvSpPr txBox="1"/>
          <p:nvPr/>
        </p:nvSpPr>
        <p:spPr>
          <a:xfrm>
            <a:off x="4108371" y="245468"/>
            <a:ext cx="7367337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To import, browse the file and click the </a:t>
            </a:r>
            <a:r>
              <a:rPr lang="en-US" sz="1400" b="1" spc="110" dirty="0">
                <a:cs typeface="Arial" panose="020B0604020202020204" pitchFamily="34" charset="0"/>
              </a:rPr>
              <a:t>Upload</a:t>
            </a:r>
            <a:r>
              <a:rPr lang="en-US" sz="1400" spc="110" dirty="0">
                <a:cs typeface="Arial" panose="020B0604020202020204" pitchFamily="34" charset="0"/>
              </a:rPr>
              <a:t> button to start the import process. Click on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confirm.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1CDD0F-6FFB-BE74-9AC3-2BAFB1F44047}"/>
              </a:ext>
            </a:extLst>
          </p:cNvPr>
          <p:cNvSpPr/>
          <p:nvPr/>
        </p:nvSpPr>
        <p:spPr>
          <a:xfrm>
            <a:off x="2090057" y="1287086"/>
            <a:ext cx="336226" cy="353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ABAF7-17D4-B87B-B304-31985A9703E8}"/>
              </a:ext>
            </a:extLst>
          </p:cNvPr>
          <p:cNvSpPr txBox="1"/>
          <p:nvPr/>
        </p:nvSpPr>
        <p:spPr>
          <a:xfrm>
            <a:off x="386195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DISTRIBUTION EXPENSES</a:t>
            </a:r>
          </a:p>
        </p:txBody>
      </p:sp>
    </p:spTree>
    <p:extLst>
      <p:ext uri="{BB962C8B-B14F-4D97-AF65-F5344CB8AC3E}">
        <p14:creationId xmlns:p14="http://schemas.microsoft.com/office/powerpoint/2010/main" val="13734946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0A73-2CE5-1727-88F9-004820B3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EA48DB-B820-BBE6-02DF-2510F14555FE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7710B4-BE3C-3721-119B-213FB839A37D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513685-BC2C-08FE-8640-6C19695FFBE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69B2D9-CAF2-AE0F-8D2B-A1F93FDA9ED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5FD9EB-63A5-F486-A515-3E43348A715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D8922D-1DD8-2F70-78D9-10B6378D7E49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11ACCB4-0070-81CD-CCBE-3435D3A1D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3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D73DEE-E418-B334-0F90-1B81D160823A}"/>
              </a:ext>
            </a:extLst>
          </p:cNvPr>
          <p:cNvSpPr/>
          <p:nvPr/>
        </p:nvSpPr>
        <p:spPr>
          <a:xfrm>
            <a:off x="3222172" y="3044627"/>
            <a:ext cx="5950857" cy="26594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A2819-B52B-B93D-8ADA-6B207E4A106B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the Last Import Summary once the import process is completed.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B251DA-04E2-2404-5ECA-64CD1E1FA152}"/>
              </a:ext>
            </a:extLst>
          </p:cNvPr>
          <p:cNvSpPr/>
          <p:nvPr/>
        </p:nvSpPr>
        <p:spPr>
          <a:xfrm>
            <a:off x="2061029" y="1287086"/>
            <a:ext cx="365254" cy="353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D0AAE-186E-CED9-682F-833A2E1CC3F0}"/>
              </a:ext>
            </a:extLst>
          </p:cNvPr>
          <p:cNvSpPr txBox="1"/>
          <p:nvPr/>
        </p:nvSpPr>
        <p:spPr>
          <a:xfrm>
            <a:off x="386195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DISTRIBUTION EXPENSES</a:t>
            </a:r>
          </a:p>
        </p:txBody>
      </p:sp>
    </p:spTree>
    <p:extLst>
      <p:ext uri="{BB962C8B-B14F-4D97-AF65-F5344CB8AC3E}">
        <p14:creationId xmlns:p14="http://schemas.microsoft.com/office/powerpoint/2010/main" val="2815306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AFC8-D4E0-E642-098D-70F0D0554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3EFCB94-4A18-AA13-E5FC-7789292AA9F8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E80091-2F1A-57CF-5CD3-A711382EA771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17107B-BD88-736B-E390-86346D4F279D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D6C4E3-0190-4DE5-BFB1-2C866162AAFC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8FA3A3-848E-82DC-1839-83B9B85D7216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972833-5C2E-D08D-2682-F26B45A0472C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CC2A41D-2188-99F8-E0E9-BDBFAE5F1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7" y="878895"/>
            <a:ext cx="10591396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BB5876-3B0B-C5CB-F353-7CEBFE26181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Filter Cash Transfer List and click the </a:t>
            </a:r>
            <a:r>
              <a:rPr lang="en-US" sz="1400" b="1" spc="110" dirty="0">
                <a:cs typeface="Arial" panose="020B0604020202020204" pitchFamily="34" charset="0"/>
              </a:rPr>
              <a:t>OK</a:t>
            </a:r>
            <a:r>
              <a:rPr lang="en-US" sz="1400" spc="110" dirty="0">
                <a:cs typeface="Arial" panose="020B0604020202020204" pitchFamily="34" charset="0"/>
              </a:rPr>
              <a:t> button to apply.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17AFD7-A241-2EA1-74F7-530BD2F3C4A4}"/>
              </a:ext>
            </a:extLst>
          </p:cNvPr>
          <p:cNvSpPr/>
          <p:nvPr/>
        </p:nvSpPr>
        <p:spPr>
          <a:xfrm>
            <a:off x="2124327" y="1208510"/>
            <a:ext cx="317286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EA108F-7B36-032D-87B8-3683DE18759E}"/>
              </a:ext>
            </a:extLst>
          </p:cNvPr>
          <p:cNvSpPr/>
          <p:nvPr/>
        </p:nvSpPr>
        <p:spPr>
          <a:xfrm>
            <a:off x="2442583" y="1186486"/>
            <a:ext cx="7470674" cy="5367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FC1FC-8F86-6F50-4A1F-FA9762BC7FD1}"/>
              </a:ext>
            </a:extLst>
          </p:cNvPr>
          <p:cNvSpPr txBox="1"/>
          <p:nvPr/>
        </p:nvSpPr>
        <p:spPr>
          <a:xfrm>
            <a:off x="386195" y="231710"/>
            <a:ext cx="3174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DISTRIBUTION EXPENSES</a:t>
            </a:r>
          </a:p>
        </p:txBody>
      </p:sp>
    </p:spTree>
    <p:extLst>
      <p:ext uri="{BB962C8B-B14F-4D97-AF65-F5344CB8AC3E}">
        <p14:creationId xmlns:p14="http://schemas.microsoft.com/office/powerpoint/2010/main" val="21467613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6E8A0-F665-3246-D1E7-B49227BB2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08F8CF-F7AE-7974-D7DA-37F50911B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231379C-7EBC-42B8-AAF8-5DCD0FF8E797}"/>
              </a:ext>
            </a:extLst>
          </p:cNvPr>
          <p:cNvGrpSpPr/>
          <p:nvPr/>
        </p:nvGrpSpPr>
        <p:grpSpPr>
          <a:xfrm>
            <a:off x="320040" y="4348066"/>
            <a:ext cx="6327503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F91999-7AA0-F88C-1BAF-9F71F4A62C6E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7EBAB0-542A-FEF6-DE57-635928D892B9}"/>
                </a:ext>
              </a:extLst>
            </p:cNvPr>
            <p:cNvSpPr txBox="1"/>
            <p:nvPr/>
          </p:nvSpPr>
          <p:spPr>
            <a:xfrm>
              <a:off x="1501751" y="5188125"/>
              <a:ext cx="4331301" cy="76944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DEC249-DC05-B161-AA18-19109215E14E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AA5D7F-EEB8-49B4-E100-920988D8B13A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65BB20-FB53-A573-A9BD-6B0B66005ED6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90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F9D1E-C190-0F78-EE65-A22E73CA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C6A6B10-A8BB-7A26-A08D-E9FF45E2118B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273ACF-ED26-2C9F-262C-8C8C3C79392D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A0BC89-2796-74BA-97D4-12F1D5F334CF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8E261B-3F3C-D556-A401-4EED70F7B36D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3F82F1-5680-DE49-EA27-849F7E246619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1D6D4A-CC32-B7F5-AB9D-6CD0C5682484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5CE26B1-3BA9-D75C-DE86-231EC35B4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01E7CD-2EDD-6E45-7D18-D7CB69468EF4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19CD7-9F16-65B8-8B64-2B668E662DCB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“Admin” module from the burger menu.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5F1A32-567E-5C5A-9B52-8353E3197AE6}"/>
              </a:ext>
            </a:extLst>
          </p:cNvPr>
          <p:cNvSpPr/>
          <p:nvPr/>
        </p:nvSpPr>
        <p:spPr>
          <a:xfrm>
            <a:off x="10650954" y="820192"/>
            <a:ext cx="464540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EE522B-DBBA-D487-B57A-3CBE6E544BC7}"/>
              </a:ext>
            </a:extLst>
          </p:cNvPr>
          <p:cNvSpPr/>
          <p:nvPr/>
        </p:nvSpPr>
        <p:spPr>
          <a:xfrm>
            <a:off x="8671446" y="2962560"/>
            <a:ext cx="2400506" cy="486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748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D4A4-72B8-EDF1-CF01-DB4B2FF5D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06A572-8F4B-17C5-9E7A-EA8F8E297B51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26F57-EA3C-ADB8-4AF8-8C632156C0C9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9FE5C9-3D0B-0B09-D792-068C896E2A8C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8C3192-0A4B-33B4-9DDE-68550F501F48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F60C31-F6A9-091B-BD44-B19305238E91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928C60-9660-C75E-1AF6-30AF42F82B38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FC080-97A1-FCD6-D7EB-2DBF9164A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321FDF-6F85-3FAB-E13F-977647EB6D0E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496391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F15D0-A6FD-2301-75B5-B6452152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0B992D-2F23-E54A-DE1F-F7485CDFD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20B9F2-5843-DA0F-16E4-5D3FACCDE89D}"/>
              </a:ext>
            </a:extLst>
          </p:cNvPr>
          <p:cNvGrpSpPr/>
          <p:nvPr/>
        </p:nvGrpSpPr>
        <p:grpSpPr>
          <a:xfrm>
            <a:off x="320040" y="4348066"/>
            <a:ext cx="6327503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B3BB0A-CFBA-A2EA-0BF0-0D967D881ADD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1B0C83-13F1-B6E1-6C61-7C5057E40E27}"/>
                </a:ext>
              </a:extLst>
            </p:cNvPr>
            <p:cNvSpPr txBox="1"/>
            <p:nvPr/>
          </p:nvSpPr>
          <p:spPr>
            <a:xfrm>
              <a:off x="1501751" y="4868817"/>
              <a:ext cx="4770355" cy="144655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 –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SUMMARY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98AED-9E33-1C40-24B0-1C80106AFB81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6A7D42-3639-3E0E-F9E8-DD9800C5325C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A92B77-3030-0C46-70A8-F8DEA84B6F00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653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3157C-D45F-2A93-036D-69E04FA6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42154C7-0385-91DB-619C-375A6364E73E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3A9568-D9C1-50E1-E63A-B58272675FFE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942CD3-8579-77A8-9E89-BA96C1190CE3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038AA7-A122-C6EC-91EF-843769F3F361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9F21CF-CB50-C1C6-2E82-ABF387AC641D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C646C0-8E3B-DA72-12D4-D340D52189A6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680EEAB-7E4F-D9E3-5D20-C906C7408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23F972-C8BA-5BC6-4749-6A4BCC81DB5F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9BE57-95D2-4688-E5B8-C98CE3E80FBC}"/>
              </a:ext>
            </a:extLst>
          </p:cNvPr>
          <p:cNvSpPr/>
          <p:nvPr/>
        </p:nvSpPr>
        <p:spPr>
          <a:xfrm>
            <a:off x="861609" y="1408245"/>
            <a:ext cx="1639577" cy="365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9C47C-E9A9-877A-B6EA-B0DC73492168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Navigate to the “Summary” sub-module available in the navigation panel.</a:t>
            </a:r>
          </a:p>
        </p:txBody>
      </p:sp>
    </p:spTree>
    <p:extLst>
      <p:ext uri="{BB962C8B-B14F-4D97-AF65-F5344CB8AC3E}">
        <p14:creationId xmlns:p14="http://schemas.microsoft.com/office/powerpoint/2010/main" val="313969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BFD3E-59AE-3B37-DEA0-FEBEB6B8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9FE1854-0735-6632-DE6C-648F423CA926}"/>
              </a:ext>
            </a:extLst>
          </p:cNvPr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8D24F1-E2E0-319D-CCBC-70BDAECA4241}"/>
              </a:ext>
            </a:extLst>
          </p:cNvPr>
          <p:cNvGrpSpPr/>
          <p:nvPr/>
        </p:nvGrpSpPr>
        <p:grpSpPr>
          <a:xfrm>
            <a:off x="3807975" y="1"/>
            <a:ext cx="45719" cy="894576"/>
            <a:chOff x="1371600" y="0"/>
            <a:chExt cx="48126" cy="6652949"/>
          </a:xfrm>
          <a:solidFill>
            <a:srgbClr val="00204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05BB52-56AA-07DF-BBB0-D9FED9E56D8A}"/>
                </a:ext>
              </a:extLst>
            </p:cNvPr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79898D-934D-87FF-D5F9-8008C7C96234}"/>
                </a:ext>
              </a:extLst>
            </p:cNvPr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8A49DD-FA97-350A-2FFD-9C603855B322}"/>
                </a:ext>
              </a:extLst>
            </p:cNvPr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541D8D-53D7-75BF-7A61-CF6A1F4C5992}"/>
                </a:ext>
              </a:extLst>
            </p:cNvPr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grp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2C4331B-0AC4-5DB1-26F1-6DD1EE5E7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38" y="878895"/>
            <a:ext cx="10591394" cy="595475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FCDF24-4665-D2F3-BB6E-56EED7FDDFDA}"/>
              </a:ext>
            </a:extLst>
          </p:cNvPr>
          <p:cNvSpPr txBox="1"/>
          <p:nvPr/>
        </p:nvSpPr>
        <p:spPr>
          <a:xfrm>
            <a:off x="386195" y="231710"/>
            <a:ext cx="3174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10F13-79E6-2ED2-C01B-E459CDBC02AD}"/>
              </a:ext>
            </a:extLst>
          </p:cNvPr>
          <p:cNvSpPr txBox="1"/>
          <p:nvPr/>
        </p:nvSpPr>
        <p:spPr>
          <a:xfrm>
            <a:off x="4108371" y="245468"/>
            <a:ext cx="7367337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en-US" sz="1400" spc="110" dirty="0">
                <a:cs typeface="Arial" panose="020B0604020202020204" pitchFamily="34" charset="0"/>
              </a:rPr>
              <a:t>View count of Total Program cycle, Area, classification, User, and Resource.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AEAE0-5451-4C6A-833B-19A270B3B03F}"/>
              </a:ext>
            </a:extLst>
          </p:cNvPr>
          <p:cNvSpPr/>
          <p:nvPr/>
        </p:nvSpPr>
        <p:spPr>
          <a:xfrm>
            <a:off x="2632352" y="1530363"/>
            <a:ext cx="8672410" cy="50821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2232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5DBA-1FF1-A0BB-B9CB-9AE3859C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90E90D-EB9D-6EB8-F122-8B5E8C51F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1" t="1865" r="32103"/>
          <a:stretch/>
        </p:blipFill>
        <p:spPr>
          <a:xfrm>
            <a:off x="0" y="-8885"/>
            <a:ext cx="12192000" cy="6873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B6419CA-4A35-A959-F492-51C9B69E7C37}"/>
              </a:ext>
            </a:extLst>
          </p:cNvPr>
          <p:cNvGrpSpPr/>
          <p:nvPr/>
        </p:nvGrpSpPr>
        <p:grpSpPr>
          <a:xfrm>
            <a:off x="320040" y="4348066"/>
            <a:ext cx="6327503" cy="2516284"/>
            <a:chOff x="320040" y="4284566"/>
            <a:chExt cx="5952066" cy="251628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F2BF10-4F7D-4C2B-EF02-C54AB9DD62F3}"/>
                </a:ext>
              </a:extLst>
            </p:cNvPr>
            <p:cNvSpPr/>
            <p:nvPr/>
          </p:nvSpPr>
          <p:spPr>
            <a:xfrm>
              <a:off x="320040" y="4284566"/>
              <a:ext cx="5952066" cy="2516284"/>
            </a:xfrm>
            <a:prstGeom prst="rect">
              <a:avLst/>
            </a:prstGeom>
            <a:solidFill>
              <a:srgbClr val="DCE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B1767E-6DF2-BAF8-584A-1C3B7E1ED46A}"/>
                </a:ext>
              </a:extLst>
            </p:cNvPr>
            <p:cNvSpPr txBox="1"/>
            <p:nvPr/>
          </p:nvSpPr>
          <p:spPr>
            <a:xfrm>
              <a:off x="1501751" y="4868817"/>
              <a:ext cx="4770355" cy="144655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LOGIN – ADMIN – </a:t>
              </a:r>
            </a:p>
            <a:p>
              <a:pPr>
                <a:lnSpc>
                  <a:spcPct val="100000"/>
                </a:lnSpc>
              </a:pPr>
              <a:r>
                <a:rPr lang="en-US" sz="4400" b="1" dirty="0">
                  <a:solidFill>
                    <a:schemeClr val="accent1">
                      <a:lumMod val="50000"/>
                    </a:schemeClr>
                  </a:solidFill>
                </a:rPr>
                <a:t>AREA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EBDE70-A019-088B-2288-D6BEABF63252}"/>
              </a:ext>
            </a:extLst>
          </p:cNvPr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  <a:solidFill>
            <a:schemeClr val="accent6">
              <a:lumMod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D04363-0DC3-ED9B-D5E7-FE3C7E31C035}"/>
                </a:ext>
              </a:extLst>
            </p:cNvPr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solidFill>
              <a:srgbClr val="00204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6FD182-CB64-DA4E-2161-2D7FA8708C80}"/>
                </a:ext>
              </a:extLst>
            </p:cNvPr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3230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7827</TotalTime>
  <Words>1952</Words>
  <Application>Microsoft Office PowerPoint</Application>
  <PresentationFormat>Widescreen</PresentationFormat>
  <Paragraphs>436</Paragraphs>
  <Slides>143</Slides>
  <Notes>122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0" baseType="lpstr">
      <vt:lpstr>Arial</vt:lpstr>
      <vt:lpstr>Arial Black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 singh</dc:creator>
  <cp:lastModifiedBy>shashvindu jha</cp:lastModifiedBy>
  <cp:revision>145</cp:revision>
  <dcterms:created xsi:type="dcterms:W3CDTF">2021-10-29T10:02:59Z</dcterms:created>
  <dcterms:modified xsi:type="dcterms:W3CDTF">2024-11-21T12:44:06Z</dcterms:modified>
</cp:coreProperties>
</file>